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64" r:id="rId5"/>
    <p:sldId id="261" r:id="rId6"/>
    <p:sldId id="262" r:id="rId7"/>
    <p:sldId id="263" r:id="rId8"/>
    <p:sldId id="265" r:id="rId9"/>
    <p:sldId id="266" r:id="rId10"/>
    <p:sldId id="268" r:id="rId11"/>
    <p:sldId id="269" r:id="rId12"/>
    <p:sldId id="270" r:id="rId13"/>
    <p:sldId id="271" r:id="rId14"/>
    <p:sldId id="274"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9BE5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24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95E429-6A92-4ED9-9061-B2DC6936B95E}" type="datetimeFigureOut">
              <a:rPr lang="en-US"/>
              <a:pPr>
                <a:defRPr/>
              </a:pPr>
              <a:t>4/20/2018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4040884-E634-4DF0-84A6-23CCD9943FAB}" type="slidenum">
              <a:rPr lang="en-PH" altLang="en-US"/>
              <a:pPr/>
              <a:t>‹#›</a:t>
            </a:fld>
            <a:endParaRPr lang="en-PH" altLang="en-US"/>
          </a:p>
        </p:txBody>
      </p:sp>
    </p:spTree>
    <p:extLst>
      <p:ext uri="{BB962C8B-B14F-4D97-AF65-F5344CB8AC3E}">
        <p14:creationId xmlns:p14="http://schemas.microsoft.com/office/powerpoint/2010/main" val="2688405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A33563-62A5-4E17-94EB-3F21A1026654}" type="slidenum">
              <a:rPr lang="en-PH" altLang="en-US">
                <a:latin typeface="Calibri" panose="020F0502020204030204" pitchFamily="34" charset="0"/>
              </a:rPr>
              <a:pPr eaLnBrk="1" hangingPunct="1"/>
              <a:t>1</a:t>
            </a:fld>
            <a:endParaRPr lang="en-PH" altLang="en-US">
              <a:latin typeface="Calibri" panose="020F0502020204030204" pitchFamily="34" charset="0"/>
            </a:endParaRPr>
          </a:p>
        </p:txBody>
      </p:sp>
    </p:spTree>
    <p:extLst>
      <p:ext uri="{BB962C8B-B14F-4D97-AF65-F5344CB8AC3E}">
        <p14:creationId xmlns:p14="http://schemas.microsoft.com/office/powerpoint/2010/main" val="173399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A749B1-A0D2-4A7E-BDDC-3E8B01C8FCD5}" type="slidenum">
              <a:rPr lang="en-PH" altLang="en-US">
                <a:latin typeface="Calibri" panose="020F0502020204030204" pitchFamily="34" charset="0"/>
              </a:rPr>
              <a:pPr eaLnBrk="1" hangingPunct="1"/>
              <a:t>10</a:t>
            </a:fld>
            <a:endParaRPr lang="en-PH" altLang="en-US">
              <a:latin typeface="Calibri" panose="020F0502020204030204" pitchFamily="34" charset="0"/>
            </a:endParaRPr>
          </a:p>
        </p:txBody>
      </p:sp>
    </p:spTree>
    <p:extLst>
      <p:ext uri="{BB962C8B-B14F-4D97-AF65-F5344CB8AC3E}">
        <p14:creationId xmlns:p14="http://schemas.microsoft.com/office/powerpoint/2010/main" val="4287794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3ECFF6-2F35-477C-A561-716BE7A8D1F3}" type="slidenum">
              <a:rPr lang="en-PH" altLang="en-US">
                <a:latin typeface="Calibri" panose="020F0502020204030204" pitchFamily="34" charset="0"/>
              </a:rPr>
              <a:pPr eaLnBrk="1" hangingPunct="1"/>
              <a:t>11</a:t>
            </a:fld>
            <a:endParaRPr lang="en-PH" altLang="en-US">
              <a:latin typeface="Calibri" panose="020F0502020204030204" pitchFamily="34" charset="0"/>
            </a:endParaRPr>
          </a:p>
        </p:txBody>
      </p:sp>
    </p:spTree>
    <p:extLst>
      <p:ext uri="{BB962C8B-B14F-4D97-AF65-F5344CB8AC3E}">
        <p14:creationId xmlns:p14="http://schemas.microsoft.com/office/powerpoint/2010/main" val="339517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51A561-BC86-40E3-B429-A4D7D7C7413C}" type="slidenum">
              <a:rPr lang="en-PH" altLang="en-US">
                <a:latin typeface="Calibri" panose="020F0502020204030204" pitchFamily="34" charset="0"/>
              </a:rPr>
              <a:pPr eaLnBrk="1" hangingPunct="1"/>
              <a:t>12</a:t>
            </a:fld>
            <a:endParaRPr lang="en-PH" altLang="en-US">
              <a:latin typeface="Calibri" panose="020F0502020204030204" pitchFamily="34" charset="0"/>
            </a:endParaRPr>
          </a:p>
        </p:txBody>
      </p:sp>
    </p:spTree>
    <p:extLst>
      <p:ext uri="{BB962C8B-B14F-4D97-AF65-F5344CB8AC3E}">
        <p14:creationId xmlns:p14="http://schemas.microsoft.com/office/powerpoint/2010/main" val="372038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21F618-FF6F-43FF-837B-18B1EDC14FEB}" type="slidenum">
              <a:rPr lang="en-PH" altLang="en-US">
                <a:latin typeface="Calibri" panose="020F0502020204030204" pitchFamily="34" charset="0"/>
              </a:rPr>
              <a:pPr eaLnBrk="1" hangingPunct="1"/>
              <a:t>13</a:t>
            </a:fld>
            <a:endParaRPr lang="en-PH" altLang="en-US">
              <a:latin typeface="Calibri" panose="020F0502020204030204" pitchFamily="34" charset="0"/>
            </a:endParaRPr>
          </a:p>
        </p:txBody>
      </p:sp>
    </p:spTree>
    <p:extLst>
      <p:ext uri="{BB962C8B-B14F-4D97-AF65-F5344CB8AC3E}">
        <p14:creationId xmlns:p14="http://schemas.microsoft.com/office/powerpoint/2010/main" val="13797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378781-7313-4729-B4C3-4BD3B3B3B3C5}" type="slidenum">
              <a:rPr lang="en-PH" altLang="en-US">
                <a:latin typeface="Calibri" panose="020F0502020204030204" pitchFamily="34" charset="0"/>
              </a:rPr>
              <a:pPr eaLnBrk="1" hangingPunct="1"/>
              <a:t>14</a:t>
            </a:fld>
            <a:endParaRPr lang="en-PH" altLang="en-US">
              <a:latin typeface="Calibri" panose="020F0502020204030204" pitchFamily="34" charset="0"/>
            </a:endParaRPr>
          </a:p>
        </p:txBody>
      </p:sp>
    </p:spTree>
    <p:extLst>
      <p:ext uri="{BB962C8B-B14F-4D97-AF65-F5344CB8AC3E}">
        <p14:creationId xmlns:p14="http://schemas.microsoft.com/office/powerpoint/2010/main" val="1327135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6FA9C5-73B6-4CA1-87F3-B720C246495F}" type="slidenum">
              <a:rPr lang="en-PH" altLang="en-US">
                <a:latin typeface="Calibri" panose="020F0502020204030204" pitchFamily="34" charset="0"/>
              </a:rPr>
              <a:pPr eaLnBrk="1" hangingPunct="1"/>
              <a:t>15</a:t>
            </a:fld>
            <a:endParaRPr lang="en-PH" altLang="en-US">
              <a:latin typeface="Calibri" panose="020F0502020204030204" pitchFamily="34" charset="0"/>
            </a:endParaRPr>
          </a:p>
        </p:txBody>
      </p:sp>
    </p:spTree>
    <p:extLst>
      <p:ext uri="{BB962C8B-B14F-4D97-AF65-F5344CB8AC3E}">
        <p14:creationId xmlns:p14="http://schemas.microsoft.com/office/powerpoint/2010/main" val="11067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1C8DCF-F63E-4A32-84F0-500214044171}" type="slidenum">
              <a:rPr lang="en-PH" altLang="en-US">
                <a:latin typeface="Calibri" panose="020F0502020204030204" pitchFamily="34" charset="0"/>
              </a:rPr>
              <a:pPr eaLnBrk="1" hangingPunct="1"/>
              <a:t>2</a:t>
            </a:fld>
            <a:endParaRPr lang="en-PH" altLang="en-US">
              <a:latin typeface="Calibri" panose="020F0502020204030204" pitchFamily="34" charset="0"/>
            </a:endParaRPr>
          </a:p>
        </p:txBody>
      </p:sp>
    </p:spTree>
    <p:extLst>
      <p:ext uri="{BB962C8B-B14F-4D97-AF65-F5344CB8AC3E}">
        <p14:creationId xmlns:p14="http://schemas.microsoft.com/office/powerpoint/2010/main" val="167288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0F90DB-6C7D-4A8D-8C64-F930F541D095}" type="slidenum">
              <a:rPr lang="en-PH" altLang="en-US">
                <a:latin typeface="Calibri" panose="020F0502020204030204" pitchFamily="34" charset="0"/>
              </a:rPr>
              <a:pPr eaLnBrk="1" hangingPunct="1"/>
              <a:t>3</a:t>
            </a:fld>
            <a:endParaRPr lang="en-PH" altLang="en-US">
              <a:latin typeface="Calibri" panose="020F0502020204030204" pitchFamily="34" charset="0"/>
            </a:endParaRPr>
          </a:p>
        </p:txBody>
      </p:sp>
    </p:spTree>
    <p:extLst>
      <p:ext uri="{BB962C8B-B14F-4D97-AF65-F5344CB8AC3E}">
        <p14:creationId xmlns:p14="http://schemas.microsoft.com/office/powerpoint/2010/main" val="362830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59B0F7-4821-4E4F-8CB2-A7EB070CF6E0}" type="slidenum">
              <a:rPr lang="en-PH" altLang="en-US">
                <a:latin typeface="Calibri" panose="020F0502020204030204" pitchFamily="34" charset="0"/>
              </a:rPr>
              <a:pPr eaLnBrk="1" hangingPunct="1"/>
              <a:t>4</a:t>
            </a:fld>
            <a:endParaRPr lang="en-PH" altLang="en-US">
              <a:latin typeface="Calibri" panose="020F0502020204030204" pitchFamily="34" charset="0"/>
            </a:endParaRPr>
          </a:p>
        </p:txBody>
      </p:sp>
    </p:spTree>
    <p:extLst>
      <p:ext uri="{BB962C8B-B14F-4D97-AF65-F5344CB8AC3E}">
        <p14:creationId xmlns:p14="http://schemas.microsoft.com/office/powerpoint/2010/main" val="375779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8203F9-962C-49A6-B899-A405DD01DC65}" type="slidenum">
              <a:rPr lang="en-PH" altLang="en-US">
                <a:latin typeface="Calibri" panose="020F0502020204030204" pitchFamily="34" charset="0"/>
              </a:rPr>
              <a:pPr eaLnBrk="1" hangingPunct="1"/>
              <a:t>5</a:t>
            </a:fld>
            <a:endParaRPr lang="en-PH" altLang="en-US">
              <a:latin typeface="Calibri" panose="020F0502020204030204" pitchFamily="34" charset="0"/>
            </a:endParaRPr>
          </a:p>
        </p:txBody>
      </p:sp>
    </p:spTree>
    <p:extLst>
      <p:ext uri="{BB962C8B-B14F-4D97-AF65-F5344CB8AC3E}">
        <p14:creationId xmlns:p14="http://schemas.microsoft.com/office/powerpoint/2010/main" val="147536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A56A9E-6B6D-480C-930B-CCE8EE93AF6B}" type="slidenum">
              <a:rPr lang="en-PH" altLang="en-US">
                <a:latin typeface="Calibri" panose="020F0502020204030204" pitchFamily="34" charset="0"/>
              </a:rPr>
              <a:pPr eaLnBrk="1" hangingPunct="1"/>
              <a:t>6</a:t>
            </a:fld>
            <a:endParaRPr lang="en-PH" altLang="en-US">
              <a:latin typeface="Calibri" panose="020F0502020204030204" pitchFamily="34" charset="0"/>
            </a:endParaRPr>
          </a:p>
        </p:txBody>
      </p:sp>
    </p:spTree>
    <p:extLst>
      <p:ext uri="{BB962C8B-B14F-4D97-AF65-F5344CB8AC3E}">
        <p14:creationId xmlns:p14="http://schemas.microsoft.com/office/powerpoint/2010/main" val="152259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2386F5-F660-49FE-9C7D-697E8140C16E}" type="slidenum">
              <a:rPr lang="en-PH" altLang="en-US">
                <a:latin typeface="Calibri" panose="020F0502020204030204" pitchFamily="34" charset="0"/>
              </a:rPr>
              <a:pPr eaLnBrk="1" hangingPunct="1"/>
              <a:t>7</a:t>
            </a:fld>
            <a:endParaRPr lang="en-PH" altLang="en-US">
              <a:latin typeface="Calibri" panose="020F0502020204030204" pitchFamily="34" charset="0"/>
            </a:endParaRPr>
          </a:p>
        </p:txBody>
      </p:sp>
    </p:spTree>
    <p:extLst>
      <p:ext uri="{BB962C8B-B14F-4D97-AF65-F5344CB8AC3E}">
        <p14:creationId xmlns:p14="http://schemas.microsoft.com/office/powerpoint/2010/main" val="168239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46B103-2759-43CB-BEE1-5A7CAE6BC9A6}" type="slidenum">
              <a:rPr lang="en-PH" altLang="en-US">
                <a:latin typeface="Calibri" panose="020F0502020204030204" pitchFamily="34" charset="0"/>
              </a:rPr>
              <a:pPr eaLnBrk="1" hangingPunct="1"/>
              <a:t>8</a:t>
            </a:fld>
            <a:endParaRPr lang="en-PH" altLang="en-US">
              <a:latin typeface="Calibri" panose="020F0502020204030204" pitchFamily="34" charset="0"/>
            </a:endParaRPr>
          </a:p>
        </p:txBody>
      </p:sp>
    </p:spTree>
    <p:extLst>
      <p:ext uri="{BB962C8B-B14F-4D97-AF65-F5344CB8AC3E}">
        <p14:creationId xmlns:p14="http://schemas.microsoft.com/office/powerpoint/2010/main" val="126158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07714B-0843-417C-BA8E-52795AB1B745}" type="slidenum">
              <a:rPr lang="en-PH" altLang="en-US">
                <a:latin typeface="Calibri" panose="020F0502020204030204" pitchFamily="34" charset="0"/>
              </a:rPr>
              <a:pPr eaLnBrk="1" hangingPunct="1"/>
              <a:t>9</a:t>
            </a:fld>
            <a:endParaRPr lang="en-PH" altLang="en-US">
              <a:latin typeface="Calibri" panose="020F0502020204030204" pitchFamily="34" charset="0"/>
            </a:endParaRPr>
          </a:p>
        </p:txBody>
      </p:sp>
    </p:spTree>
    <p:extLst>
      <p:ext uri="{BB962C8B-B14F-4D97-AF65-F5344CB8AC3E}">
        <p14:creationId xmlns:p14="http://schemas.microsoft.com/office/powerpoint/2010/main" val="221966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16BA3E13-94C5-4F67-B817-2F8BEE80EB1A}" type="datetimeFigureOut">
              <a:rPr lang="en-US"/>
              <a:pPr>
                <a:defRPr/>
              </a:pPr>
              <a:t>4/20/2018</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fld id="{B4725B86-3D3D-437A-BC4A-3D6E8E858266}" type="slidenum">
              <a:rPr lang="en-PH" altLang="en-US"/>
              <a:pPr/>
              <a:t>‹#›</a:t>
            </a:fld>
            <a:endParaRPr lang="en-PH" altLang="en-US"/>
          </a:p>
        </p:txBody>
      </p:sp>
    </p:spTree>
    <p:extLst>
      <p:ext uri="{BB962C8B-B14F-4D97-AF65-F5344CB8AC3E}">
        <p14:creationId xmlns:p14="http://schemas.microsoft.com/office/powerpoint/2010/main" val="79291621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F388422-B28B-4417-BEA8-4989D0E17E97}" type="datetimeFigureOut">
              <a:rPr lang="en-US"/>
              <a:pPr>
                <a:defRPr/>
              </a:pPr>
              <a:t>4/20/2018</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fld id="{6299B666-EF02-4675-9671-43CFE3DA95E8}" type="slidenum">
              <a:rPr lang="en-PH" altLang="en-US"/>
              <a:pPr/>
              <a:t>‹#›</a:t>
            </a:fld>
            <a:endParaRPr lang="en-PH" altLang="en-US"/>
          </a:p>
        </p:txBody>
      </p:sp>
    </p:spTree>
    <p:extLst>
      <p:ext uri="{BB962C8B-B14F-4D97-AF65-F5344CB8AC3E}">
        <p14:creationId xmlns:p14="http://schemas.microsoft.com/office/powerpoint/2010/main" val="178586943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BF66203-9C76-4FFE-B4F6-1C20CCB87A1E}" type="datetimeFigureOut">
              <a:rPr lang="en-US"/>
              <a:pPr>
                <a:defRPr/>
              </a:pPr>
              <a:t>4/20/2018</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fld id="{7F5F9E58-333E-49B5-8AE5-43F3A3252D2D}" type="slidenum">
              <a:rPr lang="en-PH" altLang="en-US"/>
              <a:pPr/>
              <a:t>‹#›</a:t>
            </a:fld>
            <a:endParaRPr lang="en-PH" altLang="en-US"/>
          </a:p>
        </p:txBody>
      </p:sp>
    </p:spTree>
    <p:extLst>
      <p:ext uri="{BB962C8B-B14F-4D97-AF65-F5344CB8AC3E}">
        <p14:creationId xmlns:p14="http://schemas.microsoft.com/office/powerpoint/2010/main" val="33365242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8438023-C531-4031-AFCF-94479ADAFD76}" type="datetimeFigureOut">
              <a:rPr lang="en-US"/>
              <a:pPr>
                <a:defRPr/>
              </a:pPr>
              <a:t>4/20/2018</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fld id="{43B0566C-4537-4ACA-938F-205AE170486E}" type="slidenum">
              <a:rPr lang="en-PH" altLang="en-US"/>
              <a:pPr/>
              <a:t>‹#›</a:t>
            </a:fld>
            <a:endParaRPr lang="en-PH" altLang="en-US"/>
          </a:p>
        </p:txBody>
      </p:sp>
    </p:spTree>
    <p:extLst>
      <p:ext uri="{BB962C8B-B14F-4D97-AF65-F5344CB8AC3E}">
        <p14:creationId xmlns:p14="http://schemas.microsoft.com/office/powerpoint/2010/main" val="401881524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7E36927A-EA9A-433A-9306-6216310DB027}" type="datetimeFigureOut">
              <a:rPr lang="en-US"/>
              <a:pPr>
                <a:defRPr/>
              </a:pPr>
              <a:t>4/20/2018</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fld id="{3F0DD060-754B-4F69-A0A7-E04B5EC99A78}" type="slidenum">
              <a:rPr lang="en-PH" altLang="en-US"/>
              <a:pPr/>
              <a:t>‹#›</a:t>
            </a:fld>
            <a:endParaRPr lang="en-PH" altLang="en-US"/>
          </a:p>
        </p:txBody>
      </p:sp>
    </p:spTree>
    <p:extLst>
      <p:ext uri="{BB962C8B-B14F-4D97-AF65-F5344CB8AC3E}">
        <p14:creationId xmlns:p14="http://schemas.microsoft.com/office/powerpoint/2010/main" val="219676288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64E036C-3BBF-49CF-A842-52203DF7E164}" type="datetimeFigureOut">
              <a:rPr lang="en-US"/>
              <a:pPr>
                <a:defRPr/>
              </a:pPr>
              <a:t>4/20/2018</a:t>
            </a:fld>
            <a:endParaRPr lang="en-PH"/>
          </a:p>
        </p:txBody>
      </p:sp>
      <p:sp>
        <p:nvSpPr>
          <p:cNvPr id="6" name="Footer Placeholder 2"/>
          <p:cNvSpPr>
            <a:spLocks noGrp="1"/>
          </p:cNvSpPr>
          <p:nvPr>
            <p:ph type="ftr" sz="quarter" idx="11"/>
          </p:nvPr>
        </p:nvSpPr>
        <p:spPr/>
        <p:txBody>
          <a:bodyPr/>
          <a:lstStyle>
            <a:lvl1pPr>
              <a:defRPr/>
            </a:lvl1pPr>
          </a:lstStyle>
          <a:p>
            <a:pPr>
              <a:defRPr/>
            </a:pPr>
            <a:endParaRPr lang="en-PH"/>
          </a:p>
        </p:txBody>
      </p:sp>
      <p:sp>
        <p:nvSpPr>
          <p:cNvPr id="7" name="Slide Number Placeholder 22"/>
          <p:cNvSpPr>
            <a:spLocks noGrp="1"/>
          </p:cNvSpPr>
          <p:nvPr>
            <p:ph type="sldNum" sz="quarter" idx="12"/>
          </p:nvPr>
        </p:nvSpPr>
        <p:spPr/>
        <p:txBody>
          <a:bodyPr/>
          <a:lstStyle>
            <a:lvl1pPr>
              <a:defRPr/>
            </a:lvl1pPr>
          </a:lstStyle>
          <a:p>
            <a:fld id="{A674F0CE-E848-41A5-A8C6-23E632DEBB95}" type="slidenum">
              <a:rPr lang="en-PH" altLang="en-US"/>
              <a:pPr/>
              <a:t>‹#›</a:t>
            </a:fld>
            <a:endParaRPr lang="en-PH" altLang="en-US"/>
          </a:p>
        </p:txBody>
      </p:sp>
    </p:spTree>
    <p:extLst>
      <p:ext uri="{BB962C8B-B14F-4D97-AF65-F5344CB8AC3E}">
        <p14:creationId xmlns:p14="http://schemas.microsoft.com/office/powerpoint/2010/main" val="348011318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48981D3-7FF4-4F3C-943C-73BCD0FA2A25}" type="datetimeFigureOut">
              <a:rPr lang="en-US"/>
              <a:pPr>
                <a:defRPr/>
              </a:pPr>
              <a:t>4/20/2018</a:t>
            </a:fld>
            <a:endParaRPr lang="en-PH"/>
          </a:p>
        </p:txBody>
      </p:sp>
      <p:sp>
        <p:nvSpPr>
          <p:cNvPr id="8" name="Footer Placeholder 2"/>
          <p:cNvSpPr>
            <a:spLocks noGrp="1"/>
          </p:cNvSpPr>
          <p:nvPr>
            <p:ph type="ftr" sz="quarter" idx="11"/>
          </p:nvPr>
        </p:nvSpPr>
        <p:spPr/>
        <p:txBody>
          <a:bodyPr/>
          <a:lstStyle>
            <a:lvl1pPr>
              <a:defRPr/>
            </a:lvl1pPr>
          </a:lstStyle>
          <a:p>
            <a:pPr>
              <a:defRPr/>
            </a:pPr>
            <a:endParaRPr lang="en-PH"/>
          </a:p>
        </p:txBody>
      </p:sp>
      <p:sp>
        <p:nvSpPr>
          <p:cNvPr id="9" name="Slide Number Placeholder 22"/>
          <p:cNvSpPr>
            <a:spLocks noGrp="1"/>
          </p:cNvSpPr>
          <p:nvPr>
            <p:ph type="sldNum" sz="quarter" idx="12"/>
          </p:nvPr>
        </p:nvSpPr>
        <p:spPr/>
        <p:txBody>
          <a:bodyPr/>
          <a:lstStyle>
            <a:lvl1pPr>
              <a:defRPr/>
            </a:lvl1pPr>
          </a:lstStyle>
          <a:p>
            <a:fld id="{996305E2-4A9D-4FF4-87BD-A162212E5EA3}" type="slidenum">
              <a:rPr lang="en-PH" altLang="en-US"/>
              <a:pPr/>
              <a:t>‹#›</a:t>
            </a:fld>
            <a:endParaRPr lang="en-PH" altLang="en-US"/>
          </a:p>
        </p:txBody>
      </p:sp>
    </p:spTree>
    <p:extLst>
      <p:ext uri="{BB962C8B-B14F-4D97-AF65-F5344CB8AC3E}">
        <p14:creationId xmlns:p14="http://schemas.microsoft.com/office/powerpoint/2010/main" val="106190521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E0994ED-44F4-47A6-AA26-13E01A5128BE}" type="datetimeFigureOut">
              <a:rPr lang="en-US"/>
              <a:pPr>
                <a:defRPr/>
              </a:pPr>
              <a:t>4/20/2018</a:t>
            </a:fld>
            <a:endParaRPr lang="en-PH"/>
          </a:p>
        </p:txBody>
      </p:sp>
      <p:sp>
        <p:nvSpPr>
          <p:cNvPr id="4" name="Footer Placeholder 2"/>
          <p:cNvSpPr>
            <a:spLocks noGrp="1"/>
          </p:cNvSpPr>
          <p:nvPr>
            <p:ph type="ftr" sz="quarter" idx="11"/>
          </p:nvPr>
        </p:nvSpPr>
        <p:spPr/>
        <p:txBody>
          <a:bodyPr/>
          <a:lstStyle>
            <a:lvl1pPr>
              <a:defRPr/>
            </a:lvl1pPr>
          </a:lstStyle>
          <a:p>
            <a:pPr>
              <a:defRPr/>
            </a:pPr>
            <a:endParaRPr lang="en-PH"/>
          </a:p>
        </p:txBody>
      </p:sp>
      <p:sp>
        <p:nvSpPr>
          <p:cNvPr id="5" name="Slide Number Placeholder 22"/>
          <p:cNvSpPr>
            <a:spLocks noGrp="1"/>
          </p:cNvSpPr>
          <p:nvPr>
            <p:ph type="sldNum" sz="quarter" idx="12"/>
          </p:nvPr>
        </p:nvSpPr>
        <p:spPr/>
        <p:txBody>
          <a:bodyPr/>
          <a:lstStyle>
            <a:lvl1pPr>
              <a:defRPr/>
            </a:lvl1pPr>
          </a:lstStyle>
          <a:p>
            <a:fld id="{CCDD9712-6F99-4817-9DCB-77169C1837A0}" type="slidenum">
              <a:rPr lang="en-PH" altLang="en-US"/>
              <a:pPr/>
              <a:t>‹#›</a:t>
            </a:fld>
            <a:endParaRPr lang="en-PH" altLang="en-US"/>
          </a:p>
        </p:txBody>
      </p:sp>
    </p:spTree>
    <p:extLst>
      <p:ext uri="{BB962C8B-B14F-4D97-AF65-F5344CB8AC3E}">
        <p14:creationId xmlns:p14="http://schemas.microsoft.com/office/powerpoint/2010/main" val="15551449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814FFEC-0646-48FB-B73E-4D1F1C4665D9}" type="datetimeFigureOut">
              <a:rPr lang="en-US"/>
              <a:pPr>
                <a:defRPr/>
              </a:pPr>
              <a:t>4/20/2018</a:t>
            </a:fld>
            <a:endParaRPr lang="en-PH"/>
          </a:p>
        </p:txBody>
      </p:sp>
      <p:sp>
        <p:nvSpPr>
          <p:cNvPr id="3" name="Footer Placeholder 2"/>
          <p:cNvSpPr>
            <a:spLocks noGrp="1"/>
          </p:cNvSpPr>
          <p:nvPr>
            <p:ph type="ftr" sz="quarter" idx="11"/>
          </p:nvPr>
        </p:nvSpPr>
        <p:spPr/>
        <p:txBody>
          <a:bodyPr/>
          <a:lstStyle>
            <a:lvl1pPr>
              <a:defRPr/>
            </a:lvl1pPr>
          </a:lstStyle>
          <a:p>
            <a:pPr>
              <a:defRPr/>
            </a:pPr>
            <a:endParaRPr lang="en-PH"/>
          </a:p>
        </p:txBody>
      </p:sp>
      <p:sp>
        <p:nvSpPr>
          <p:cNvPr id="4" name="Slide Number Placeholder 22"/>
          <p:cNvSpPr>
            <a:spLocks noGrp="1"/>
          </p:cNvSpPr>
          <p:nvPr>
            <p:ph type="sldNum" sz="quarter" idx="12"/>
          </p:nvPr>
        </p:nvSpPr>
        <p:spPr/>
        <p:txBody>
          <a:bodyPr/>
          <a:lstStyle>
            <a:lvl1pPr>
              <a:defRPr/>
            </a:lvl1pPr>
          </a:lstStyle>
          <a:p>
            <a:fld id="{2AC36482-75CA-44E7-9481-65B4C9400AEF}" type="slidenum">
              <a:rPr lang="en-PH" altLang="en-US"/>
              <a:pPr/>
              <a:t>‹#›</a:t>
            </a:fld>
            <a:endParaRPr lang="en-PH" altLang="en-US"/>
          </a:p>
        </p:txBody>
      </p:sp>
    </p:spTree>
    <p:extLst>
      <p:ext uri="{BB962C8B-B14F-4D97-AF65-F5344CB8AC3E}">
        <p14:creationId xmlns:p14="http://schemas.microsoft.com/office/powerpoint/2010/main" val="410403974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781D741-2642-45B8-92D7-81EDA70D6761}" type="datetimeFigureOut">
              <a:rPr lang="en-US"/>
              <a:pPr>
                <a:defRPr/>
              </a:pPr>
              <a:t>4/20/2018</a:t>
            </a:fld>
            <a:endParaRPr lang="en-PH"/>
          </a:p>
        </p:txBody>
      </p:sp>
      <p:sp>
        <p:nvSpPr>
          <p:cNvPr id="6" name="Footer Placeholder 2"/>
          <p:cNvSpPr>
            <a:spLocks noGrp="1"/>
          </p:cNvSpPr>
          <p:nvPr>
            <p:ph type="ftr" sz="quarter" idx="11"/>
          </p:nvPr>
        </p:nvSpPr>
        <p:spPr/>
        <p:txBody>
          <a:bodyPr/>
          <a:lstStyle>
            <a:lvl1pPr>
              <a:defRPr/>
            </a:lvl1pPr>
          </a:lstStyle>
          <a:p>
            <a:pPr>
              <a:defRPr/>
            </a:pPr>
            <a:endParaRPr lang="en-PH"/>
          </a:p>
        </p:txBody>
      </p:sp>
      <p:sp>
        <p:nvSpPr>
          <p:cNvPr id="7" name="Slide Number Placeholder 22"/>
          <p:cNvSpPr>
            <a:spLocks noGrp="1"/>
          </p:cNvSpPr>
          <p:nvPr>
            <p:ph type="sldNum" sz="quarter" idx="12"/>
          </p:nvPr>
        </p:nvSpPr>
        <p:spPr/>
        <p:txBody>
          <a:bodyPr/>
          <a:lstStyle>
            <a:lvl1pPr>
              <a:defRPr/>
            </a:lvl1pPr>
          </a:lstStyle>
          <a:p>
            <a:fld id="{4E694BB6-4082-4670-B4C9-EC2F30A0644B}" type="slidenum">
              <a:rPr lang="en-PH" altLang="en-US"/>
              <a:pPr/>
              <a:t>‹#›</a:t>
            </a:fld>
            <a:endParaRPr lang="en-PH" altLang="en-US"/>
          </a:p>
        </p:txBody>
      </p:sp>
    </p:spTree>
    <p:extLst>
      <p:ext uri="{BB962C8B-B14F-4D97-AF65-F5344CB8AC3E}">
        <p14:creationId xmlns:p14="http://schemas.microsoft.com/office/powerpoint/2010/main" val="63954877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17383F4-120C-4496-A77D-FABDFD8BE587}" type="datetimeFigureOut">
              <a:rPr lang="en-US"/>
              <a:pPr>
                <a:defRPr/>
              </a:pPr>
              <a:t>4/20/2018</a:t>
            </a:fld>
            <a:endParaRPr lang="en-PH"/>
          </a:p>
        </p:txBody>
      </p:sp>
      <p:sp>
        <p:nvSpPr>
          <p:cNvPr id="6" name="Footer Placeholder 2"/>
          <p:cNvSpPr>
            <a:spLocks noGrp="1"/>
          </p:cNvSpPr>
          <p:nvPr>
            <p:ph type="ftr" sz="quarter" idx="11"/>
          </p:nvPr>
        </p:nvSpPr>
        <p:spPr/>
        <p:txBody>
          <a:bodyPr/>
          <a:lstStyle>
            <a:lvl1pPr>
              <a:defRPr/>
            </a:lvl1pPr>
          </a:lstStyle>
          <a:p>
            <a:pPr>
              <a:defRPr/>
            </a:pPr>
            <a:endParaRPr lang="en-PH"/>
          </a:p>
        </p:txBody>
      </p:sp>
      <p:sp>
        <p:nvSpPr>
          <p:cNvPr id="7" name="Slide Number Placeholder 22"/>
          <p:cNvSpPr>
            <a:spLocks noGrp="1"/>
          </p:cNvSpPr>
          <p:nvPr>
            <p:ph type="sldNum" sz="quarter" idx="12"/>
          </p:nvPr>
        </p:nvSpPr>
        <p:spPr/>
        <p:txBody>
          <a:bodyPr/>
          <a:lstStyle>
            <a:lvl1pPr>
              <a:defRPr/>
            </a:lvl1pPr>
          </a:lstStyle>
          <a:p>
            <a:fld id="{605C5922-D4CF-4CC8-A836-7F0972849FF1}" type="slidenum">
              <a:rPr lang="en-PH" altLang="en-US"/>
              <a:pPr/>
              <a:t>‹#›</a:t>
            </a:fld>
            <a:endParaRPr lang="en-PH" altLang="en-US"/>
          </a:p>
        </p:txBody>
      </p:sp>
    </p:spTree>
    <p:extLst>
      <p:ext uri="{BB962C8B-B14F-4D97-AF65-F5344CB8AC3E}">
        <p14:creationId xmlns:p14="http://schemas.microsoft.com/office/powerpoint/2010/main" val="183329293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B5C5B24-41C9-4DF9-9D4C-DECFED2C7927}" type="datetimeFigureOut">
              <a:rPr lang="en-US"/>
              <a:pPr>
                <a:defRPr/>
              </a:pPr>
              <a:t>4/20/2018</a:t>
            </a:fld>
            <a:endParaRPr lang="en-PH"/>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PH"/>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000000"/>
                </a:solidFill>
                <a:latin typeface="Book Antiqua" panose="02040602050305030304" pitchFamily="18" charset="0"/>
              </a:defRPr>
            </a:lvl1pPr>
          </a:lstStyle>
          <a:p>
            <a:fld id="{1340EA2D-5D34-4F00-AF21-76766D775141}" type="slidenum">
              <a:rPr lang="en-PH" altLang="en-US"/>
              <a:pPr/>
              <a:t>‹#›</a:t>
            </a:fld>
            <a:endParaRPr lang="en-PH"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ACEB"/>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4648200"/>
            <a:ext cx="6248400" cy="838200"/>
          </a:xfrm>
          <a:ln>
            <a:miter lim="800000"/>
            <a:headEnd/>
            <a:tailEnd/>
          </a:ln>
          <a:effectLst>
            <a:outerShdw blurRad="50800" dist="38100" dir="5400000" algn="t" rotWithShape="0">
              <a:prstClr val="black">
                <a:alpha val="40000"/>
              </a:prstClr>
            </a:outerShdw>
          </a:effectLst>
          <a:extLst/>
        </p:spPr>
        <p:txBody>
          <a:bodyPr>
            <a:noAutofit/>
          </a:bodyPr>
          <a:lstStyle/>
          <a:p>
            <a:pPr eaLnBrk="1" fontAlgn="auto" hangingPunct="1">
              <a:spcAft>
                <a:spcPts val="0"/>
              </a:spcAft>
              <a:buClr>
                <a:schemeClr val="tx1">
                  <a:shade val="95000"/>
                </a:schemeClr>
              </a:buClr>
              <a:buFont typeface="Wingdings 2"/>
              <a:buNone/>
              <a:defRPr/>
            </a:pPr>
            <a:r>
              <a:rPr lang="en-PH" sz="7200" b="1" dirty="0" smtClean="0">
                <a:solidFill>
                  <a:srgbClr val="FFFF00"/>
                </a:solidFill>
                <a:effectLst>
                  <a:glow rad="101600">
                    <a:schemeClr val="bg1">
                      <a:lumMod val="10000"/>
                      <a:alpha val="60000"/>
                    </a:schemeClr>
                  </a:glow>
                  <a:reflection blurRad="6350" stA="50000" endA="300" endPos="50000" dist="60007" dir="5400000" sy="-100000" algn="bl" rotWithShape="0"/>
                </a:effectLst>
              </a:rPr>
              <a:t>HISTORY</a:t>
            </a:r>
            <a:endParaRPr lang="en-PH" sz="7200" b="1" dirty="0">
              <a:solidFill>
                <a:srgbClr val="FFFF00"/>
              </a:solidFill>
              <a:effectLst>
                <a:glow rad="101600">
                  <a:schemeClr val="bg1">
                    <a:lumMod val="10000"/>
                    <a:alpha val="60000"/>
                  </a:schemeClr>
                </a:glow>
                <a:reflection blurRad="6350" stA="50000" endA="300" endPos="50000" dist="60007" dir="5400000" sy="-100000" algn="bl" rotWithShape="0"/>
              </a:effectLst>
            </a:endParaRPr>
          </a:p>
        </p:txBody>
      </p:sp>
      <p:sp>
        <p:nvSpPr>
          <p:cNvPr id="205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PH" altLang="en-US" sz="1800"/>
          </a:p>
        </p:txBody>
      </p:sp>
      <p:grpSp>
        <p:nvGrpSpPr>
          <p:cNvPr id="2053" name="Group 3"/>
          <p:cNvGrpSpPr>
            <a:grpSpLocks noChangeAspect="1"/>
          </p:cNvGrpSpPr>
          <p:nvPr/>
        </p:nvGrpSpPr>
        <p:grpSpPr bwMode="auto">
          <a:xfrm>
            <a:off x="4648200" y="228600"/>
            <a:ext cx="3505200" cy="3200400"/>
            <a:chOff x="2527" y="532"/>
            <a:chExt cx="817" cy="617"/>
          </a:xfrm>
        </p:grpSpPr>
        <p:sp>
          <p:nvSpPr>
            <p:cNvPr id="2057" name="AutoShape 10"/>
            <p:cNvSpPr>
              <a:spLocks noChangeAspect="1" noChangeArrowheads="1"/>
            </p:cNvSpPr>
            <p:nvPr/>
          </p:nvSpPr>
          <p:spPr bwMode="auto">
            <a:xfrm>
              <a:off x="2527" y="532"/>
              <a:ext cx="817"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PH" altLang="en-US" sz="1800"/>
            </a:p>
          </p:txBody>
        </p:sp>
        <p:sp>
          <p:nvSpPr>
            <p:cNvPr id="2058" name="Oval 9"/>
            <p:cNvSpPr>
              <a:spLocks noChangeArrowheads="1"/>
            </p:cNvSpPr>
            <p:nvPr/>
          </p:nvSpPr>
          <p:spPr bwMode="auto">
            <a:xfrm>
              <a:off x="2527" y="532"/>
              <a:ext cx="817" cy="617"/>
            </a:xfrm>
            <a:prstGeom prst="ellipse">
              <a:avLst/>
            </a:prstGeom>
            <a:gradFill rotWithShape="1">
              <a:gsLst>
                <a:gs pos="0">
                  <a:srgbClr val="7979FF"/>
                </a:gs>
                <a:gs pos="100000">
                  <a:srgbClr val="383876"/>
                </a:gs>
              </a:gsLst>
              <a:path path="shape">
                <a:fillToRect l="50000" t="50000" r="50000" b="50000"/>
              </a:path>
            </a:gradFill>
            <a:ln w="19050">
              <a:solidFill>
                <a:srgbClr val="000000"/>
              </a:solidFill>
              <a:round/>
              <a:headEnd/>
              <a:tailEnd/>
            </a:ln>
          </p:spPr>
          <p:txBody>
            <a:bodyPr anchor="ct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PH" altLang="en-US" sz="1800"/>
            </a:p>
          </p:txBody>
        </p:sp>
        <p:pic>
          <p:nvPicPr>
            <p:cNvPr id="2059"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4" y="825"/>
              <a:ext cx="29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7"/>
            <p:cNvSpPr>
              <a:spLocks noChangeArrowheads="1"/>
            </p:cNvSpPr>
            <p:nvPr/>
          </p:nvSpPr>
          <p:spPr bwMode="auto">
            <a:xfrm>
              <a:off x="2923" y="553"/>
              <a:ext cx="12" cy="120"/>
            </a:xfrm>
            <a:prstGeom prst="rect">
              <a:avLst/>
            </a:prstGeom>
            <a:solidFill>
              <a:srgbClr val="EE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PH" altLang="en-US" sz="1800"/>
            </a:p>
          </p:txBody>
        </p:sp>
        <p:sp>
          <p:nvSpPr>
            <p:cNvPr id="2061" name="Rectangle 6"/>
            <p:cNvSpPr>
              <a:spLocks noChangeArrowheads="1"/>
            </p:cNvSpPr>
            <p:nvPr/>
          </p:nvSpPr>
          <p:spPr bwMode="auto">
            <a:xfrm>
              <a:off x="2870" y="583"/>
              <a:ext cx="118" cy="10"/>
            </a:xfrm>
            <a:prstGeom prst="rect">
              <a:avLst/>
            </a:prstGeom>
            <a:solidFill>
              <a:srgbClr val="EE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PH" altLang="en-US" sz="1800"/>
            </a:p>
          </p:txBody>
        </p:sp>
        <p:sp>
          <p:nvSpPr>
            <p:cNvPr id="2062" name="WordArt 5"/>
            <p:cNvSpPr>
              <a:spLocks noChangeArrowheads="1" noChangeShapeType="1" noTextEdit="1"/>
            </p:cNvSpPr>
            <p:nvPr/>
          </p:nvSpPr>
          <p:spPr bwMode="auto">
            <a:xfrm>
              <a:off x="2791" y="714"/>
              <a:ext cx="286" cy="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en-AU" sz="3600" b="1" kern="10">
                  <a:solidFill>
                    <a:srgbClr val="DBB7FF"/>
                  </a:solidFill>
                  <a:latin typeface="Times New Roman" panose="02020603050405020304" pitchFamily="18" charset="0"/>
                  <a:cs typeface="Times New Roman" panose="02020603050405020304" pitchFamily="18" charset="0"/>
                </a:rPr>
                <a:t>OIKOS</a:t>
              </a:r>
            </a:p>
          </p:txBody>
        </p:sp>
        <p:sp>
          <p:nvSpPr>
            <p:cNvPr id="2063" name="WordArt 4"/>
            <p:cNvSpPr>
              <a:spLocks noChangeArrowheads="1" noChangeShapeType="1" noTextEdit="1"/>
            </p:cNvSpPr>
            <p:nvPr/>
          </p:nvSpPr>
          <p:spPr bwMode="auto">
            <a:xfrm>
              <a:off x="2606" y="562"/>
              <a:ext cx="672" cy="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ArchDownPour">
                <a:avLst>
                  <a:gd name="adj1" fmla="val 171957"/>
                  <a:gd name="adj2" fmla="val 64435"/>
                </a:avLst>
              </a:prstTxWarp>
            </a:bodyPr>
            <a:lstStyle/>
            <a:p>
              <a:pPr algn="ctr"/>
              <a:r>
                <a:rPr lang="en-AU" sz="3600" b="1" kern="10">
                  <a:solidFill>
                    <a:srgbClr val="CC99FF"/>
                  </a:solidFill>
                  <a:latin typeface="Times New Roman" panose="02020603050405020304" pitchFamily="18" charset="0"/>
                  <a:cs typeface="Times New Roman" panose="02020603050405020304" pitchFamily="18" charset="0"/>
                </a:rPr>
                <a:t>HELPING HAND</a:t>
              </a:r>
            </a:p>
          </p:txBody>
        </p:sp>
      </p:grpSp>
      <p:sp>
        <p:nvSpPr>
          <p:cNvPr id="2054" name="Rectangle 12"/>
          <p:cNvSpPr>
            <a:spLocks noChangeArrowheads="1"/>
          </p:cNvSpPr>
          <p:nvPr/>
        </p:nvSpPr>
        <p:spPr bwMode="auto">
          <a:xfrm>
            <a:off x="457200" y="52578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055" name="Rectangle 12"/>
          <p:cNvSpPr>
            <a:spLocks noChangeArrowheads="1"/>
          </p:cNvSpPr>
          <p:nvPr/>
        </p:nvSpPr>
        <p:spPr bwMode="auto">
          <a:xfrm>
            <a:off x="457200" y="5257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0ACEB"/>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6" name="Subtitle 2"/>
          <p:cNvSpPr txBox="1">
            <a:spLocks/>
          </p:cNvSpPr>
          <p:nvPr/>
        </p:nvSpPr>
        <p:spPr>
          <a:xfrm>
            <a:off x="1371600" y="3505200"/>
            <a:ext cx="5486400" cy="685800"/>
          </a:xfrm>
          <a:prstGeom prst="rect">
            <a:avLst/>
          </a:prstGeom>
          <a:ln>
            <a:noFill/>
          </a:ln>
          <a:effectLst>
            <a:glow rad="101600">
              <a:srgbClr val="FF0000">
                <a:alpha val="60000"/>
              </a:srgbClr>
            </a:glow>
            <a:outerShdw blurRad="50800" dist="38100" dir="5400000" algn="t" rotWithShape="0">
              <a:prstClr val="black">
                <a:alpha val="40000"/>
              </a:prstClr>
            </a:outerShdw>
          </a:effectLst>
        </p:spPr>
        <p:txBody>
          <a:bodyPr/>
          <a:lstStyle/>
          <a:p>
            <a:pPr algn="ctr" fontAlgn="auto">
              <a:spcBef>
                <a:spcPct val="20000"/>
              </a:spcBef>
              <a:spcAft>
                <a:spcPts val="0"/>
              </a:spcAft>
              <a:buClr>
                <a:schemeClr val="tx1">
                  <a:shade val="95000"/>
                </a:schemeClr>
              </a:buClr>
              <a:buSzPct val="65000"/>
              <a:buFont typeface="Wingdings 2"/>
              <a:buNone/>
              <a:defRPr/>
            </a:pPr>
            <a:r>
              <a:rPr lang="en-PH" sz="5400" dirty="0" err="1">
                <a:solidFill>
                  <a:srgbClr val="FFFF00"/>
                </a:solidFill>
                <a:effectLst>
                  <a:glow rad="101600">
                    <a:schemeClr val="bg1">
                      <a:lumMod val="10000"/>
                      <a:alpha val="60000"/>
                    </a:schemeClr>
                  </a:glow>
                  <a:reflection blurRad="6350" stA="55000" endA="300" endPos="45500" dir="5400000" sy="-100000" algn="bl" rotWithShape="0"/>
                </a:effectLst>
                <a:latin typeface="Monotype Corsiva" pitchFamily="66" charset="0"/>
                <a:cs typeface="+mn-cs"/>
              </a:rPr>
              <a:t>Oikos</a:t>
            </a:r>
            <a:r>
              <a:rPr lang="en-PH" sz="5400" dirty="0">
                <a:solidFill>
                  <a:srgbClr val="FFFF00"/>
                </a:solidFill>
                <a:effectLst>
                  <a:glow rad="101600">
                    <a:schemeClr val="bg1">
                      <a:lumMod val="10000"/>
                      <a:alpha val="60000"/>
                    </a:schemeClr>
                  </a:glow>
                  <a:reflection blurRad="6350" stA="55000" endA="300" endPos="45500" dir="5400000" sy="-100000" algn="bl" rotWithShape="0"/>
                </a:effectLst>
                <a:latin typeface="Monotype Corsiva" pitchFamily="66" charset="0"/>
                <a:cs typeface="+mn-cs"/>
              </a:rPr>
              <a:t> Helping Hand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52400"/>
            <a:ext cx="8686800" cy="1600200"/>
          </a:xfrm>
          <a:solidFill>
            <a:srgbClr val="9BE5FF">
              <a:alpha val="43922"/>
            </a:srgbClr>
          </a:solidFill>
          <a:ln>
            <a:prstDash val="lgDashDot"/>
          </a:ln>
        </p:spPr>
        <p:txBody>
          <a:bodyPr>
            <a:noAutofit/>
          </a:bodyPr>
          <a:lstStyle/>
          <a:p>
            <a:pPr eaLnBrk="1" fontAlgn="auto" hangingPunct="1">
              <a:spcAft>
                <a:spcPts val="0"/>
              </a:spcAft>
              <a:defRPr/>
            </a:pPr>
            <a:r>
              <a:rPr lang="en-PH" sz="3200" cap="none" dirty="0" err="1"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Oikos</a:t>
            </a:r>
            <a:r>
              <a:rPr lang="en-PH" sz="32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 helping Hand Learning </a:t>
            </a:r>
            <a:r>
              <a:rPr lang="en-PH" sz="3200" cap="none" dirty="0" err="1"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Center</a:t>
            </a:r>
            <a:r>
              <a:rPr lang="en-PH" sz="32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 </a:t>
            </a:r>
            <a:br>
              <a:rPr lang="en-PH" sz="32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br>
            <a:r>
              <a:rPr lang="en-PH" sz="32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Garamond" pitchFamily="18" charset="0"/>
              </a:rPr>
              <a:t>at Verdant Acres was under renovation</a:t>
            </a:r>
            <a:r>
              <a:rPr lang="en-PH" sz="3200" cap="none" dirty="0" smtClean="0">
                <a:solidFill>
                  <a:schemeClr val="bg1">
                    <a:lumMod val="10000"/>
                  </a:schemeClr>
                </a:solidFill>
              </a:rPr>
              <a:t/>
            </a:r>
            <a:br>
              <a:rPr lang="en-PH" sz="3200" cap="none" dirty="0" smtClean="0">
                <a:solidFill>
                  <a:schemeClr val="bg1">
                    <a:lumMod val="10000"/>
                  </a:schemeClr>
                </a:solidFill>
              </a:rPr>
            </a:br>
            <a:endParaRPr lang="en-PH" sz="3200" cap="none" dirty="0">
              <a:solidFill>
                <a:schemeClr val="bg1">
                  <a:lumMod val="10000"/>
                </a:schemeClr>
              </a:solidFill>
            </a:endParaRPr>
          </a:p>
        </p:txBody>
      </p:sp>
      <p:pic>
        <p:nvPicPr>
          <p:cNvPr id="23554" name="Picture 2" descr="C:\Users\user\Desktop\JANZ_FILES\LC PIX 2010-2011\LC\Multi 3.JPG"/>
          <p:cNvPicPr>
            <a:picLocks noChangeAspect="1" noChangeArrowheads="1"/>
          </p:cNvPicPr>
          <p:nvPr/>
        </p:nvPicPr>
        <p:blipFill>
          <a:blip r:embed="rId4" cstate="print"/>
          <a:srcRect/>
          <a:stretch>
            <a:fillRect/>
          </a:stretch>
        </p:blipFill>
        <p:spPr bwMode="auto">
          <a:xfrm>
            <a:off x="2514600" y="1295400"/>
            <a:ext cx="5313342" cy="3985007"/>
          </a:xfrm>
          <a:prstGeom prst="rect">
            <a:avLst/>
          </a:prstGeom>
          <a:ln>
            <a:noFill/>
          </a:ln>
          <a:effectLst>
            <a:softEdge rad="112500"/>
          </a:effectLst>
        </p:spPr>
      </p:pic>
      <p:pic>
        <p:nvPicPr>
          <p:cNvPr id="23555" name="Picture 3" descr="C:\Users\user\Desktop\JANZ_FILES\LC PIX 2010-2011\LC\Multi 4.JPG"/>
          <p:cNvPicPr>
            <a:picLocks noChangeAspect="1" noChangeArrowheads="1"/>
          </p:cNvPicPr>
          <p:nvPr/>
        </p:nvPicPr>
        <p:blipFill>
          <a:blip r:embed="rId5" cstate="print"/>
          <a:srcRect/>
          <a:stretch>
            <a:fillRect/>
          </a:stretch>
        </p:blipFill>
        <p:spPr bwMode="auto">
          <a:xfrm rot="940593">
            <a:off x="4023375" y="2756458"/>
            <a:ext cx="4708170" cy="3531128"/>
          </a:xfrm>
          <a:prstGeom prst="rect">
            <a:avLst/>
          </a:prstGeom>
          <a:ln>
            <a:noFill/>
          </a:ln>
          <a:effectLst>
            <a:softEdge rad="112500"/>
          </a:effectLst>
        </p:spPr>
      </p:pic>
      <p:pic>
        <p:nvPicPr>
          <p:cNvPr id="23556" name="Picture 4" descr="C:\Users\user\Desktop\JANZ_FILES\LC PIX 2010-2011\LC\Multi 5.JPG"/>
          <p:cNvPicPr>
            <a:picLocks noChangeAspect="1" noChangeArrowheads="1"/>
          </p:cNvPicPr>
          <p:nvPr/>
        </p:nvPicPr>
        <p:blipFill>
          <a:blip r:embed="rId6" cstate="print"/>
          <a:srcRect/>
          <a:stretch>
            <a:fillRect/>
          </a:stretch>
        </p:blipFill>
        <p:spPr bwMode="auto">
          <a:xfrm rot="20883701">
            <a:off x="401256" y="2823691"/>
            <a:ext cx="4600465" cy="3450349"/>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p:cTn id="19" dur="500" decel="50000" fill="hold">
                                          <p:stCondLst>
                                            <p:cond delay="0"/>
                                          </p:stCondLst>
                                        </p:cTn>
                                        <p:tgtEl>
                                          <p:spTgt spid="2355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355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3554"/>
                                        </p:tgtEl>
                                        <p:attrNameLst>
                                          <p:attrName>ppt_w</p:attrName>
                                        </p:attrNameLst>
                                      </p:cBhvr>
                                      <p:tavLst>
                                        <p:tav tm="0">
                                          <p:val>
                                            <p:strVal val="#ppt_w*.05"/>
                                          </p:val>
                                        </p:tav>
                                        <p:tav tm="100000">
                                          <p:val>
                                            <p:strVal val="#ppt_w"/>
                                          </p:val>
                                        </p:tav>
                                      </p:tavLst>
                                    </p:anim>
                                    <p:anim calcmode="lin" valueType="num">
                                      <p:cBhvr>
                                        <p:cTn id="22" dur="1000" fill="hold"/>
                                        <p:tgtEl>
                                          <p:spTgt spid="2355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355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355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355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35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23556"/>
                                        </p:tgtEl>
                                        <p:attrNameLst>
                                          <p:attrName>style.visibility</p:attrName>
                                        </p:attrNameLst>
                                      </p:cBhvr>
                                      <p:to>
                                        <p:strVal val="visible"/>
                                      </p:to>
                                    </p:set>
                                    <p:anim calcmode="lin" valueType="num">
                                      <p:cBhvr>
                                        <p:cTn id="31" dur="500" decel="50000" fill="hold">
                                          <p:stCondLst>
                                            <p:cond delay="0"/>
                                          </p:stCondLst>
                                        </p:cTn>
                                        <p:tgtEl>
                                          <p:spTgt spid="2355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355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3556"/>
                                        </p:tgtEl>
                                        <p:attrNameLst>
                                          <p:attrName>ppt_w</p:attrName>
                                        </p:attrNameLst>
                                      </p:cBhvr>
                                      <p:tavLst>
                                        <p:tav tm="0">
                                          <p:val>
                                            <p:strVal val="#ppt_w*.05"/>
                                          </p:val>
                                        </p:tav>
                                        <p:tav tm="100000">
                                          <p:val>
                                            <p:strVal val="#ppt_w"/>
                                          </p:val>
                                        </p:tav>
                                      </p:tavLst>
                                    </p:anim>
                                    <p:anim calcmode="lin" valueType="num">
                                      <p:cBhvr>
                                        <p:cTn id="34" dur="1000" fill="hold"/>
                                        <p:tgtEl>
                                          <p:spTgt spid="2355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355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355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355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35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23555"/>
                                        </p:tgtEl>
                                        <p:attrNameLst>
                                          <p:attrName>style.visibility</p:attrName>
                                        </p:attrNameLst>
                                      </p:cBhvr>
                                      <p:to>
                                        <p:strVal val="visible"/>
                                      </p:to>
                                    </p:set>
                                    <p:anim calcmode="lin" valueType="num">
                                      <p:cBhvr>
                                        <p:cTn id="43" dur="500" decel="50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355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3555"/>
                                        </p:tgtEl>
                                        <p:attrNameLst>
                                          <p:attrName>ppt_w</p:attrName>
                                        </p:attrNameLst>
                                      </p:cBhvr>
                                      <p:tavLst>
                                        <p:tav tm="0">
                                          <p:val>
                                            <p:strVal val="#ppt_w*.05"/>
                                          </p:val>
                                        </p:tav>
                                        <p:tav tm="100000">
                                          <p:val>
                                            <p:strVal val="#ppt_w"/>
                                          </p:val>
                                        </p:tav>
                                      </p:tavLst>
                                    </p:anim>
                                    <p:anim calcmode="lin" valueType="num">
                                      <p:cBhvr>
                                        <p:cTn id="46" dur="1000" fill="hold"/>
                                        <p:tgtEl>
                                          <p:spTgt spid="2355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355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355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descr="C:\Users\user\Desktop\JANZ_FILES\LC PIX 2010-2011\LC\DSCN5283.JPG"/>
          <p:cNvPicPr>
            <a:picLocks noChangeAspect="1" noChangeArrowheads="1"/>
          </p:cNvPicPr>
          <p:nvPr/>
        </p:nvPicPr>
        <p:blipFill>
          <a:blip r:embed="rId4" cstate="screen"/>
          <a:srcRect/>
          <a:stretch>
            <a:fillRect/>
          </a:stretch>
        </p:blipFill>
        <p:spPr bwMode="auto">
          <a:xfrm rot="760127">
            <a:off x="3099350" y="1863285"/>
            <a:ext cx="5648922" cy="4235841"/>
          </a:xfrm>
          <a:prstGeom prst="rect">
            <a:avLst/>
          </a:prstGeom>
          <a:ln>
            <a:noFill/>
          </a:ln>
          <a:effectLst>
            <a:softEdge rad="317500"/>
          </a:effectLst>
        </p:spPr>
      </p:pic>
      <p:pic>
        <p:nvPicPr>
          <p:cNvPr id="24579" name="Picture 3" descr="C:\Users\user\Desktop\JANZ_FILES\LC PIX 2010-2011\LC\DSCN5285.JPG"/>
          <p:cNvPicPr>
            <a:picLocks noChangeAspect="1" noChangeArrowheads="1"/>
          </p:cNvPicPr>
          <p:nvPr/>
        </p:nvPicPr>
        <p:blipFill>
          <a:blip r:embed="rId5" cstate="screen"/>
          <a:srcRect/>
          <a:stretch>
            <a:fillRect/>
          </a:stretch>
        </p:blipFill>
        <p:spPr bwMode="auto">
          <a:xfrm rot="20822367">
            <a:off x="420456" y="604537"/>
            <a:ext cx="5892820" cy="4418727"/>
          </a:xfrm>
          <a:prstGeom prst="rect">
            <a:avLst/>
          </a:prstGeom>
          <a:ln>
            <a:noFill/>
          </a:ln>
          <a:effectLst>
            <a:softEdge rad="317500"/>
          </a:effectLst>
        </p:spPr>
      </p:pic>
      <p:pic>
        <p:nvPicPr>
          <p:cNvPr id="8" name="Picture 4" descr="C:\Users\user\Desktop\JANZ_FILES\LC PIX 2010-2011\LC\DSCN5290.JPG"/>
          <p:cNvPicPr>
            <a:picLocks noChangeAspect="1" noChangeArrowheads="1"/>
          </p:cNvPicPr>
          <p:nvPr/>
        </p:nvPicPr>
        <p:blipFill>
          <a:blip r:embed="rId6" cstate="screen"/>
          <a:srcRect/>
          <a:stretch>
            <a:fillRect/>
          </a:stretch>
        </p:blipFill>
        <p:spPr bwMode="auto">
          <a:xfrm>
            <a:off x="530512" y="557221"/>
            <a:ext cx="7775288" cy="5538779"/>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decel="50000" fill="hold">
                                          <p:stCondLst>
                                            <p:cond delay="0"/>
                                          </p:stCondLst>
                                        </p:cTn>
                                        <p:tgtEl>
                                          <p:spTgt spid="245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8"/>
                                        </p:tgtEl>
                                        <p:attrNameLst>
                                          <p:attrName>ppt_w</p:attrName>
                                        </p:attrNameLst>
                                      </p:cBhvr>
                                      <p:tavLst>
                                        <p:tav tm="0">
                                          <p:val>
                                            <p:strVal val="#ppt_w*.05"/>
                                          </p:val>
                                        </p:tav>
                                        <p:tav tm="100000">
                                          <p:val>
                                            <p:strVal val="#ppt_w"/>
                                          </p:val>
                                        </p:tav>
                                      </p:tavLst>
                                    </p:anim>
                                    <p:anim calcmode="lin" valueType="num">
                                      <p:cBhvr>
                                        <p:cTn id="10" dur="1000" fill="hold"/>
                                        <p:tgtEl>
                                          <p:spTgt spid="245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4579"/>
                                        </p:tgtEl>
                                        <p:attrNameLst>
                                          <p:attrName>style.visibility</p:attrName>
                                        </p:attrNameLst>
                                      </p:cBhvr>
                                      <p:to>
                                        <p:strVal val="visible"/>
                                      </p:to>
                                    </p:set>
                                    <p:anim calcmode="lin" valueType="num">
                                      <p:cBhvr>
                                        <p:cTn id="19" dur="500" decel="50000" fill="hold">
                                          <p:stCondLst>
                                            <p:cond delay="0"/>
                                          </p:stCondLst>
                                        </p:cTn>
                                        <p:tgtEl>
                                          <p:spTgt spid="2457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57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579"/>
                                        </p:tgtEl>
                                        <p:attrNameLst>
                                          <p:attrName>ppt_w</p:attrName>
                                        </p:attrNameLst>
                                      </p:cBhvr>
                                      <p:tavLst>
                                        <p:tav tm="0">
                                          <p:val>
                                            <p:strVal val="#ppt_w*.05"/>
                                          </p:val>
                                        </p:tav>
                                        <p:tav tm="100000">
                                          <p:val>
                                            <p:strVal val="#ppt_w"/>
                                          </p:val>
                                        </p:tav>
                                      </p:tavLst>
                                    </p:anim>
                                    <p:anim calcmode="lin" valueType="num">
                                      <p:cBhvr>
                                        <p:cTn id="22" dur="1000" fill="hold"/>
                                        <p:tgtEl>
                                          <p:spTgt spid="2457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57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57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57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5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152400"/>
            <a:ext cx="8763000" cy="1600200"/>
          </a:xfrm>
          <a:solidFill>
            <a:srgbClr val="9BE5FF">
              <a:alpha val="43922"/>
            </a:srgbClr>
          </a:solidFill>
          <a:ln>
            <a:prstDash val="lgDashDot"/>
          </a:ln>
        </p:spPr>
        <p:txBody>
          <a:bodyPr>
            <a:noAutofit/>
          </a:bodyPr>
          <a:lstStyle/>
          <a:p>
            <a:pPr algn="l" eaLnBrk="1" fontAlgn="auto" hangingPunct="1">
              <a:spcAft>
                <a:spcPts val="0"/>
              </a:spcAft>
              <a:defRPr/>
            </a:pPr>
            <a:r>
              <a:rPr lang="en-US" sz="40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2009 -  2010</a:t>
            </a:r>
            <a:r>
              <a:rPr lang="en-PH" sz="3200" cap="none" dirty="0" smtClean="0">
                <a:solidFill>
                  <a:schemeClr val="bg1">
                    <a:lumMod val="10000"/>
                  </a:schemeClr>
                </a:solidFill>
              </a:rPr>
              <a:t/>
            </a:r>
            <a:br>
              <a:rPr lang="en-PH" sz="3200" cap="none" dirty="0" smtClean="0">
                <a:solidFill>
                  <a:schemeClr val="bg1">
                    <a:lumMod val="10000"/>
                  </a:schemeClr>
                </a:solidFill>
              </a:rPr>
            </a:br>
            <a:r>
              <a:rPr lang="en-PH" sz="2800" cap="none" dirty="0" smtClean="0">
                <a:solidFill>
                  <a:schemeClr val="bg1">
                    <a:lumMod val="10000"/>
                  </a:schemeClr>
                </a:solidFill>
                <a:effectLst/>
              </a:rPr>
              <a:t>- </a:t>
            </a:r>
            <a:r>
              <a:rPr lang="en-US" sz="2800" cap="none" dirty="0" err="1" smtClean="0">
                <a:solidFill>
                  <a:schemeClr val="bg1">
                    <a:lumMod val="10000"/>
                  </a:schemeClr>
                </a:solidFill>
                <a:effectLst/>
                <a:latin typeface="Garamond" pitchFamily="18" charset="0"/>
              </a:rPr>
              <a:t>Oikos</a:t>
            </a:r>
            <a:r>
              <a:rPr lang="en-US" sz="2800" cap="none" dirty="0" smtClean="0">
                <a:solidFill>
                  <a:schemeClr val="bg1">
                    <a:lumMod val="10000"/>
                  </a:schemeClr>
                </a:solidFill>
                <a:effectLst/>
                <a:latin typeface="Garamond" pitchFamily="18" charset="0"/>
              </a:rPr>
              <a:t> Helping Hand Learning Center mission started for having a 30 pupils granted for a scholarship program.</a:t>
            </a:r>
            <a:endParaRPr lang="en-PH" sz="3200" cap="none" dirty="0">
              <a:solidFill>
                <a:schemeClr val="bg1">
                  <a:lumMod val="10000"/>
                </a:schemeClr>
              </a:solidFill>
            </a:endParaRPr>
          </a:p>
        </p:txBody>
      </p:sp>
      <p:pic>
        <p:nvPicPr>
          <p:cNvPr id="25602" name="Picture 2"/>
          <p:cNvPicPr>
            <a:picLocks noChangeAspect="1" noChangeArrowheads="1"/>
          </p:cNvPicPr>
          <p:nvPr/>
        </p:nvPicPr>
        <p:blipFill>
          <a:blip r:embed="rId4" cstate="screen"/>
          <a:srcRect/>
          <a:stretch>
            <a:fillRect/>
          </a:stretch>
        </p:blipFill>
        <p:spPr bwMode="auto">
          <a:xfrm>
            <a:off x="533400" y="1828800"/>
            <a:ext cx="8046720" cy="47244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5602"/>
                                        </p:tgtEl>
                                        <p:attrNameLst>
                                          <p:attrName>style.visibility</p:attrName>
                                        </p:attrNameLst>
                                      </p:cBhvr>
                                      <p:to>
                                        <p:strVal val="visible"/>
                                      </p:to>
                                    </p:set>
                                    <p:anim calcmode="lin" valueType="num">
                                      <p:cBhvr>
                                        <p:cTn id="19" dur="500" fill="hold"/>
                                        <p:tgtEl>
                                          <p:spTgt spid="25602"/>
                                        </p:tgtEl>
                                        <p:attrNameLst>
                                          <p:attrName>ppt_w</p:attrName>
                                        </p:attrNameLst>
                                      </p:cBhvr>
                                      <p:tavLst>
                                        <p:tav tm="0">
                                          <p:val>
                                            <p:fltVal val="0"/>
                                          </p:val>
                                        </p:tav>
                                        <p:tav tm="100000">
                                          <p:val>
                                            <p:strVal val="#ppt_w"/>
                                          </p:val>
                                        </p:tav>
                                      </p:tavLst>
                                    </p:anim>
                                    <p:anim calcmode="lin" valueType="num">
                                      <p:cBhvr>
                                        <p:cTn id="20" dur="500" fill="hold"/>
                                        <p:tgtEl>
                                          <p:spTgt spid="256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152400"/>
            <a:ext cx="8763000" cy="838200"/>
          </a:xfrm>
          <a:solidFill>
            <a:srgbClr val="9BE5FF">
              <a:alpha val="43922"/>
            </a:srgbClr>
          </a:solidFill>
          <a:ln>
            <a:prstDash val="lgDashDot"/>
          </a:ln>
        </p:spPr>
        <p:txBody>
          <a:bodyPr>
            <a:noAutofit/>
          </a:bodyPr>
          <a:lstStyle/>
          <a:p>
            <a:pPr algn="l" eaLnBrk="1" fontAlgn="auto" hangingPunct="1">
              <a:spcAft>
                <a:spcPts val="0"/>
              </a:spcAft>
              <a:defRPr/>
            </a:pPr>
            <a:r>
              <a:rPr lang="en-US" sz="32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2011 -  2016</a:t>
            </a:r>
            <a:r>
              <a:rPr lang="en-US" sz="2000" cap="none" dirty="0" smtClean="0">
                <a:solidFill>
                  <a:schemeClr val="bg1">
                    <a:lumMod val="10000"/>
                  </a:schemeClr>
                </a:solidFill>
                <a:effectLst/>
                <a:latin typeface="Garamond" pitchFamily="18" charset="0"/>
              </a:rPr>
              <a:t/>
            </a:r>
            <a:br>
              <a:rPr lang="en-US" sz="2000" cap="none" dirty="0" smtClean="0">
                <a:solidFill>
                  <a:schemeClr val="bg1">
                    <a:lumMod val="10000"/>
                  </a:schemeClr>
                </a:solidFill>
                <a:effectLst/>
                <a:latin typeface="Garamond" pitchFamily="18" charset="0"/>
              </a:rPr>
            </a:br>
            <a:r>
              <a:rPr lang="en-US" sz="2000" cap="none" dirty="0" smtClean="0">
                <a:solidFill>
                  <a:schemeClr val="bg1">
                    <a:lumMod val="10000"/>
                  </a:schemeClr>
                </a:solidFill>
                <a:effectLst/>
                <a:latin typeface="Garamond" pitchFamily="18" charset="0"/>
              </a:rPr>
              <a:t>Batches who finished their two years in kindergarten.</a:t>
            </a:r>
            <a:endParaRPr lang="en-PH" sz="2400" cap="none" dirty="0">
              <a:solidFill>
                <a:schemeClr val="bg1">
                  <a:lumMod val="10000"/>
                </a:schemeClr>
              </a:solidFill>
            </a:endParaRPr>
          </a:p>
        </p:txBody>
      </p:sp>
      <p:grpSp>
        <p:nvGrpSpPr>
          <p:cNvPr id="3" name="Group 15"/>
          <p:cNvGrpSpPr>
            <a:grpSpLocks/>
          </p:cNvGrpSpPr>
          <p:nvPr/>
        </p:nvGrpSpPr>
        <p:grpSpPr bwMode="auto">
          <a:xfrm>
            <a:off x="609600" y="1371600"/>
            <a:ext cx="7239000" cy="4876800"/>
            <a:chOff x="1143000" y="3048000"/>
            <a:chExt cx="4724400" cy="3543300"/>
          </a:xfrm>
        </p:grpSpPr>
        <p:pic>
          <p:nvPicPr>
            <p:cNvPr id="14356" name="Picture 3" descr="H:\Graduation day 2011\P11305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3429000" y="5943600"/>
              <a:ext cx="1752600" cy="609600"/>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fontAlgn="auto">
                <a:spcAft>
                  <a:spcPts val="0"/>
                </a:spcAft>
                <a:defRPr/>
              </a:pPr>
              <a:r>
                <a:rPr lang="en-US" sz="40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2011</a:t>
              </a:r>
              <a:endParaRPr lang="en-PH" sz="32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grpSp>
      <p:grpSp>
        <p:nvGrpSpPr>
          <p:cNvPr id="4" name="Group 35"/>
          <p:cNvGrpSpPr>
            <a:grpSpLocks/>
          </p:cNvGrpSpPr>
          <p:nvPr/>
        </p:nvGrpSpPr>
        <p:grpSpPr bwMode="auto">
          <a:xfrm>
            <a:off x="609600" y="1371600"/>
            <a:ext cx="7315200" cy="4876800"/>
            <a:chOff x="-1295400" y="2133600"/>
            <a:chExt cx="4673600" cy="3505200"/>
          </a:xfrm>
        </p:grpSpPr>
        <p:pic>
          <p:nvPicPr>
            <p:cNvPr id="14354" name="Picture 4" descr="H:\Graduation day 2012\SAM_91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1143000" y="4572000"/>
              <a:ext cx="1981200" cy="762000"/>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algn="ctr" fontAlgn="auto">
                <a:spcAft>
                  <a:spcPts val="0"/>
                </a:spcAft>
                <a:defRPr/>
              </a:pPr>
              <a:r>
                <a:rPr lang="en-US" sz="40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2012</a:t>
              </a:r>
              <a:endParaRPr lang="en-PH" sz="32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grpSp>
      <p:grpSp>
        <p:nvGrpSpPr>
          <p:cNvPr id="5" name="Group 41"/>
          <p:cNvGrpSpPr>
            <a:grpSpLocks/>
          </p:cNvGrpSpPr>
          <p:nvPr/>
        </p:nvGrpSpPr>
        <p:grpSpPr bwMode="auto">
          <a:xfrm>
            <a:off x="4800600" y="990600"/>
            <a:ext cx="4267200" cy="2895600"/>
            <a:chOff x="792163" y="914400"/>
            <a:chExt cx="5532437" cy="3680546"/>
          </a:xfrm>
        </p:grpSpPr>
        <p:pic>
          <p:nvPicPr>
            <p:cNvPr id="14352" name="Picture 5" descr="H:\LC_PIX\The Graduates 2014\OHHLC Preparatory class pi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63" y="914400"/>
              <a:ext cx="5532437" cy="368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1"/>
            <p:cNvSpPr txBox="1">
              <a:spLocks/>
            </p:cNvSpPr>
            <p:nvPr/>
          </p:nvSpPr>
          <p:spPr>
            <a:xfrm>
              <a:off x="2372859" y="3810001"/>
              <a:ext cx="2046740" cy="609600"/>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algn="ctr" fontAlgn="auto">
                <a:spcAft>
                  <a:spcPts val="0"/>
                </a:spcAft>
                <a:defRPr/>
              </a:pPr>
              <a:r>
                <a:rPr lang="en-US" sz="40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2014</a:t>
              </a:r>
              <a:endParaRPr lang="en-PH" sz="32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grpSp>
      <p:grpSp>
        <p:nvGrpSpPr>
          <p:cNvPr id="6" name="Group 44"/>
          <p:cNvGrpSpPr>
            <a:grpSpLocks/>
          </p:cNvGrpSpPr>
          <p:nvPr/>
        </p:nvGrpSpPr>
        <p:grpSpPr bwMode="auto">
          <a:xfrm>
            <a:off x="4724400" y="3810000"/>
            <a:ext cx="4267200" cy="2743200"/>
            <a:chOff x="3530599" y="2362200"/>
            <a:chExt cx="5418667" cy="3048000"/>
          </a:xfrm>
        </p:grpSpPr>
        <p:pic>
          <p:nvPicPr>
            <p:cNvPr id="14350" name="Picture 8" descr="F:\FILE 2015-2016 OHHLC\PICTURES 2015-2016\LC Class Pix SY 2015 - 2016\Preparatory Pix\20160215_1052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599" y="2362200"/>
              <a:ext cx="54186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itle 1"/>
            <p:cNvSpPr txBox="1">
              <a:spLocks/>
            </p:cNvSpPr>
            <p:nvPr/>
          </p:nvSpPr>
          <p:spPr>
            <a:xfrm>
              <a:off x="5257800" y="4648200"/>
              <a:ext cx="1905000" cy="762000"/>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algn="ctr" fontAlgn="auto">
                <a:spcAft>
                  <a:spcPts val="0"/>
                </a:spcAft>
                <a:defRPr/>
              </a:pPr>
              <a:r>
                <a:rPr lang="en-US" sz="40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2016</a:t>
              </a:r>
              <a:endParaRPr lang="en-PH" sz="32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grpSp>
      <p:grpSp>
        <p:nvGrpSpPr>
          <p:cNvPr id="7" name="Group 47"/>
          <p:cNvGrpSpPr>
            <a:grpSpLocks/>
          </p:cNvGrpSpPr>
          <p:nvPr/>
        </p:nvGrpSpPr>
        <p:grpSpPr bwMode="auto">
          <a:xfrm>
            <a:off x="533400" y="3581400"/>
            <a:ext cx="4267200" cy="3048000"/>
            <a:chOff x="1676400" y="0"/>
            <a:chExt cx="4114800" cy="3581400"/>
          </a:xfrm>
        </p:grpSpPr>
        <p:pic>
          <p:nvPicPr>
            <p:cNvPr id="14348" name="Picture 6" descr="H:\6 Graduation 2015\10653456_10152903150799151_5358567449148465905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itle 1"/>
            <p:cNvSpPr txBox="1">
              <a:spLocks/>
            </p:cNvSpPr>
            <p:nvPr/>
          </p:nvSpPr>
          <p:spPr>
            <a:xfrm>
              <a:off x="3047999" y="2971800"/>
              <a:ext cx="1293223" cy="484535"/>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algn="ctr" fontAlgn="auto">
                <a:spcAft>
                  <a:spcPts val="0"/>
                </a:spcAft>
                <a:defRPr/>
              </a:pPr>
              <a:r>
                <a:rPr lang="en-US" sz="32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2015</a:t>
              </a:r>
              <a:endParaRPr lang="en-PH" sz="24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grpSp>
      <p:grpSp>
        <p:nvGrpSpPr>
          <p:cNvPr id="8" name="Group 50"/>
          <p:cNvGrpSpPr>
            <a:grpSpLocks/>
          </p:cNvGrpSpPr>
          <p:nvPr/>
        </p:nvGrpSpPr>
        <p:grpSpPr bwMode="auto">
          <a:xfrm>
            <a:off x="457200" y="990600"/>
            <a:ext cx="4384675" cy="3048000"/>
            <a:chOff x="6034366" y="1929062"/>
            <a:chExt cx="3546763" cy="2566738"/>
          </a:xfrm>
        </p:grpSpPr>
        <p:pic>
          <p:nvPicPr>
            <p:cNvPr id="14346" name="Picture 1" descr="H:\SY 2012-2013\pix 2012-2013\2013 Class Picture for pres\PREP CLASS PICTURE 20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366" y="1929062"/>
              <a:ext cx="3546763" cy="24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itle 1"/>
            <p:cNvSpPr txBox="1">
              <a:spLocks/>
            </p:cNvSpPr>
            <p:nvPr/>
          </p:nvSpPr>
          <p:spPr>
            <a:xfrm>
              <a:off x="7086600" y="3962400"/>
              <a:ext cx="1600200" cy="533400"/>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algn="ctr" fontAlgn="auto">
                <a:spcAft>
                  <a:spcPts val="0"/>
                </a:spcAft>
                <a:defRPr/>
              </a:pPr>
              <a:r>
                <a:rPr lang="en-US" sz="40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2013</a:t>
              </a:r>
              <a:endParaRPr lang="en-PH" sz="32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8"/>
                                        </p:tgtEl>
                                      </p:cBhvr>
                                    </p:animEffect>
                                  </p:childTnLst>
                                </p:cTn>
                              </p:par>
                              <p:par>
                                <p:cTn id="44" presetID="25"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5"/>
                                        </p:tgtEl>
                                      </p:cBhvr>
                                    </p:animEffect>
                                  </p:childTnLst>
                                </p:cTn>
                              </p:par>
                              <p:par>
                                <p:cTn id="54" presetID="25"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9" dur="1000" fill="hold"/>
                                        <p:tgtEl>
                                          <p:spTgt spid="7"/>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7"/>
                                        </p:tgtEl>
                                      </p:cBhvr>
                                    </p:animEffect>
                                  </p:childTnLst>
                                </p:cTn>
                              </p:par>
                              <p:par>
                                <p:cTn id="64" presetID="25" presetClass="entr" presetSubtype="0"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9" dur="1000" fill="hold"/>
                                        <p:tgtEl>
                                          <p:spTgt spid="6"/>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457200"/>
            <a:ext cx="8534400" cy="1066800"/>
          </a:xfrm>
          <a:solidFill>
            <a:srgbClr val="9BE5FF">
              <a:alpha val="43922"/>
            </a:srgbClr>
          </a:solidFill>
          <a:ln>
            <a:prstDash val="lgDashDot"/>
          </a:ln>
        </p:spPr>
        <p:txBody>
          <a:bodyPr>
            <a:noAutofit/>
          </a:bodyPr>
          <a:lstStyle/>
          <a:p>
            <a:pPr algn="l" eaLnBrk="1" fontAlgn="auto" hangingPunct="1">
              <a:spcAft>
                <a:spcPts val="0"/>
              </a:spcAft>
              <a:defRPr/>
            </a:pPr>
            <a:r>
              <a:rPr lang="en-US" sz="36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2013</a:t>
            </a:r>
            <a:br>
              <a:rPr lang="en-US" sz="36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br>
            <a:r>
              <a:rPr lang="en-US" sz="2400" cap="none" dirty="0" smtClean="0">
                <a:solidFill>
                  <a:schemeClr val="bg1">
                    <a:lumMod val="10000"/>
                  </a:schemeClr>
                </a:solidFill>
                <a:effectLst/>
                <a:latin typeface="Garamond" pitchFamily="18" charset="0"/>
              </a:rPr>
              <a:t>The Department of Education, granted and released the Recognition Certification of O.H.H.L.C</a:t>
            </a:r>
            <a:endParaRPr lang="en-PH" sz="2800" cap="none" dirty="0">
              <a:solidFill>
                <a:schemeClr val="bg1">
                  <a:lumMod val="10000"/>
                </a:schemeClr>
              </a:solidFill>
            </a:endParaRPr>
          </a:p>
        </p:txBody>
      </p:sp>
      <p:sp>
        <p:nvSpPr>
          <p:cNvPr id="4" name="Title 1"/>
          <p:cNvSpPr txBox="1">
            <a:spLocks/>
          </p:cNvSpPr>
          <p:nvPr/>
        </p:nvSpPr>
        <p:spPr>
          <a:xfrm>
            <a:off x="228600" y="1600200"/>
            <a:ext cx="7620000" cy="990600"/>
          </a:xfrm>
          <a:prstGeom prst="rect">
            <a:avLst/>
          </a:prstGeom>
          <a:solidFill>
            <a:srgbClr val="9BE5FF">
              <a:alpha val="43922"/>
            </a:srgbClr>
          </a:solidFill>
          <a:ln>
            <a:prstDash val="lgDashDot"/>
          </a:ln>
        </p:spPr>
        <p:txBody>
          <a:bodyPr lIns="45720" tIns="0" rIns="45720" bIns="0" anchor="b">
            <a:scene3d>
              <a:camera prst="orthographicFront"/>
              <a:lightRig rig="soft" dir="t">
                <a:rot lat="0" lon="0" rev="17220000"/>
              </a:lightRig>
            </a:scene3d>
            <a:sp3d prstMaterial="softEdge">
              <a:bevelT w="38100" h="38100"/>
            </a:sp3d>
          </a:bodyPr>
          <a:lstStyle/>
          <a:p>
            <a:pPr fontAlgn="auto">
              <a:spcAft>
                <a:spcPts val="0"/>
              </a:spcAft>
              <a:defRPr/>
            </a:pPr>
            <a:r>
              <a:rPr lang="en-US" sz="3600" b="1" dirty="0">
                <a:ln w="6350">
                  <a:noFill/>
                </a:ln>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ea typeface="+mj-ea"/>
                <a:cs typeface="+mj-cs"/>
              </a:rPr>
              <a:t>2015</a:t>
            </a:r>
          </a:p>
          <a:p>
            <a:pPr fontAlgn="auto">
              <a:spcAft>
                <a:spcPts val="0"/>
              </a:spcAft>
              <a:defRPr/>
            </a:pPr>
            <a:r>
              <a:rPr lang="en-US" sz="2800" b="1" dirty="0">
                <a:solidFill>
                  <a:schemeClr val="bg1">
                    <a:lumMod val="10000"/>
                  </a:schemeClr>
                </a:solidFill>
                <a:latin typeface="Garamond" pitchFamily="18" charset="0"/>
                <a:cs typeface="Arial" charset="0"/>
              </a:rPr>
              <a:t>O.H.H.L.C  Renovation</a:t>
            </a:r>
            <a:endParaRPr lang="en-PH" sz="2800" b="1" dirty="0">
              <a:ln w="6350">
                <a:noFill/>
              </a:ln>
              <a:solidFill>
                <a:schemeClr val="bg1">
                  <a:lumMod val="10000"/>
                </a:schemeClr>
              </a:solidFill>
              <a:effectLst>
                <a:outerShdw blurRad="127000" dist="200000" dir="2700000" algn="tl" rotWithShape="0">
                  <a:srgbClr val="000000">
                    <a:alpha val="30000"/>
                  </a:srgbClr>
                </a:outerShdw>
              </a:effectLst>
              <a:latin typeface="+mj-lt"/>
              <a:ea typeface="+mj-ea"/>
              <a:cs typeface="+mj-cs"/>
            </a:endParaRPr>
          </a:p>
        </p:txBody>
      </p:sp>
      <p:pic>
        <p:nvPicPr>
          <p:cNvPr id="40965" name="Picture 5" descr="F:\PIX\LC Building Project and Work\LC new facilities\SAM_77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194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F:\PIX\LC Building Project and Work\LC new facilities\SAM_77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194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http://media1.ph.88db.com/DB88UploadFiles/2014/01/07/059DAFF7-D549-412D-9992-6EC86D2CBD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219200"/>
            <a:ext cx="35052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F:\PIX\LC Building Project and Work\LC new facilities\SAM_77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600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F:\PIX\LC Building Project and Work\LC new facilities\SAM_776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0005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PIX\LC Building Project and Work\LC new facilities\SAM_775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60020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F:\PIX\LC Building Project and Work\LC new facilities\SAM_77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5900" y="160020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40969"/>
                                        </p:tgtEl>
                                        <p:attrNameLst>
                                          <p:attrName>style.visibility</p:attrName>
                                        </p:attrNameLst>
                                      </p:cBhvr>
                                      <p:to>
                                        <p:strVal val="visible"/>
                                      </p:to>
                                    </p:set>
                                    <p:anim calcmode="lin" valueType="num">
                                      <p:cBhvr>
                                        <p:cTn id="19" dur="500" decel="50000" fill="hold">
                                          <p:stCondLst>
                                            <p:cond delay="0"/>
                                          </p:stCondLst>
                                        </p:cTn>
                                        <p:tgtEl>
                                          <p:spTgt spid="4096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096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0969"/>
                                        </p:tgtEl>
                                        <p:attrNameLst>
                                          <p:attrName>ppt_w</p:attrName>
                                        </p:attrNameLst>
                                      </p:cBhvr>
                                      <p:tavLst>
                                        <p:tav tm="0">
                                          <p:val>
                                            <p:strVal val="#ppt_w*.05"/>
                                          </p:val>
                                        </p:tav>
                                        <p:tav tm="100000">
                                          <p:val>
                                            <p:strVal val="#ppt_w"/>
                                          </p:val>
                                        </p:tav>
                                      </p:tavLst>
                                    </p:anim>
                                    <p:anim calcmode="lin" valueType="num">
                                      <p:cBhvr>
                                        <p:cTn id="22" dur="1000" fill="hold"/>
                                        <p:tgtEl>
                                          <p:spTgt spid="4096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096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096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096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09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4)">
                                      <p:cBhvr>
                                        <p:cTn id="31" dur="20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096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40964"/>
                                        </p:tgtEl>
                                        <p:attrNameLst>
                                          <p:attrName>style.visibility</p:attrName>
                                        </p:attrNameLst>
                                      </p:cBhvr>
                                      <p:to>
                                        <p:strVal val="visible"/>
                                      </p:to>
                                    </p:set>
                                    <p:animEffect transition="in" filter="wipe(down)">
                                      <p:cBhvr>
                                        <p:cTn id="52" dur="500"/>
                                        <p:tgtEl>
                                          <p:spTgt spid="409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40967"/>
                                        </p:tgtEl>
                                        <p:attrNameLst>
                                          <p:attrName>style.visibility</p:attrName>
                                        </p:attrNameLst>
                                      </p:cBhvr>
                                      <p:to>
                                        <p:strVal val="visible"/>
                                      </p:to>
                                    </p:set>
                                    <p:animEffect transition="in" filter="wipe(down)">
                                      <p:cBhvr>
                                        <p:cTn id="57" dur="500"/>
                                        <p:tgtEl>
                                          <p:spTgt spid="409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33400" y="381000"/>
            <a:ext cx="3200400" cy="1600200"/>
          </a:xfrm>
          <a:prstGeom prst="roundRect">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PH" sz="2400" b="1" dirty="0" err="1">
                <a:solidFill>
                  <a:srgbClr val="FFFFFF"/>
                </a:solidFill>
                <a:latin typeface="Copperplate Gothic Light" pitchFamily="34" charset="0"/>
              </a:rPr>
              <a:t>Oikos</a:t>
            </a:r>
            <a:r>
              <a:rPr lang="en-PH" sz="2400" b="1" dirty="0">
                <a:solidFill>
                  <a:srgbClr val="FFFFFF"/>
                </a:solidFill>
                <a:latin typeface="Copperplate Gothic Light" pitchFamily="34" charset="0"/>
              </a:rPr>
              <a:t> Singapore</a:t>
            </a:r>
          </a:p>
          <a:p>
            <a:pPr algn="ctr">
              <a:defRPr/>
            </a:pPr>
            <a:r>
              <a:rPr lang="en-PH" sz="2000" b="1" dirty="0">
                <a:solidFill>
                  <a:srgbClr val="FFFFFF"/>
                </a:solidFill>
                <a:latin typeface="Copperplate Gothic Light" pitchFamily="34" charset="0"/>
              </a:rPr>
              <a:t>GROUP</a:t>
            </a:r>
          </a:p>
          <a:p>
            <a:pPr algn="ctr">
              <a:defRPr/>
            </a:pPr>
            <a:r>
              <a:rPr lang="en-PH" sz="1400" b="1" dirty="0">
                <a:solidFill>
                  <a:srgbClr val="FFFFFF"/>
                </a:solidFill>
                <a:latin typeface="Garamond" pitchFamily="18" charset="0"/>
              </a:rPr>
              <a:t>(SPONSOR)</a:t>
            </a:r>
          </a:p>
        </p:txBody>
      </p:sp>
      <p:sp>
        <p:nvSpPr>
          <p:cNvPr id="15" name="Rounded Rectangle 14"/>
          <p:cNvSpPr/>
          <p:nvPr/>
        </p:nvSpPr>
        <p:spPr>
          <a:xfrm>
            <a:off x="5105400" y="381000"/>
            <a:ext cx="3505200" cy="1524000"/>
          </a:xfrm>
          <a:prstGeom prst="roundRect">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PH" sz="2400" b="1" dirty="0" err="1">
                <a:solidFill>
                  <a:srgbClr val="FFFFFF"/>
                </a:solidFill>
                <a:latin typeface="Copperplate Gothic Light" pitchFamily="34" charset="0"/>
              </a:rPr>
              <a:t>Oikos</a:t>
            </a:r>
            <a:r>
              <a:rPr lang="en-PH" sz="2400" b="1" dirty="0">
                <a:solidFill>
                  <a:srgbClr val="FFFFFF"/>
                </a:solidFill>
                <a:latin typeface="Copperplate Gothic Light" pitchFamily="34" charset="0"/>
              </a:rPr>
              <a:t>  Philippines</a:t>
            </a:r>
          </a:p>
          <a:p>
            <a:pPr algn="ctr">
              <a:defRPr/>
            </a:pPr>
            <a:r>
              <a:rPr lang="en-PH" sz="1400" b="1" dirty="0">
                <a:solidFill>
                  <a:srgbClr val="FFFFFF"/>
                </a:solidFill>
                <a:latin typeface="Copperplate Gothic Light" pitchFamily="34" charset="0"/>
              </a:rPr>
              <a:t>Headed by:</a:t>
            </a:r>
          </a:p>
          <a:p>
            <a:pPr algn="ctr">
              <a:defRPr/>
            </a:pPr>
            <a:r>
              <a:rPr lang="en-PH" sz="2000" b="1" dirty="0">
                <a:solidFill>
                  <a:srgbClr val="FFFFFF"/>
                </a:solidFill>
                <a:latin typeface="Copperplate Gothic Light" pitchFamily="34" charset="0"/>
              </a:rPr>
              <a:t>Ivan and Maureen Ho</a:t>
            </a:r>
          </a:p>
        </p:txBody>
      </p:sp>
      <p:sp>
        <p:nvSpPr>
          <p:cNvPr id="16" name="Rounded Rectangle 15"/>
          <p:cNvSpPr/>
          <p:nvPr/>
        </p:nvSpPr>
        <p:spPr>
          <a:xfrm>
            <a:off x="304800" y="4419600"/>
            <a:ext cx="2514600" cy="1600200"/>
          </a:xfrm>
          <a:prstGeom prst="roundRect">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PH" sz="2000" b="1" dirty="0">
                <a:solidFill>
                  <a:srgbClr val="FFFFFF"/>
                </a:solidFill>
                <a:latin typeface="Times New Roman" pitchFamily="18" charset="0"/>
                <a:cs typeface="Times New Roman" pitchFamily="18" charset="0"/>
              </a:rPr>
              <a:t>Administrator , Teachers and Staff </a:t>
            </a:r>
          </a:p>
        </p:txBody>
      </p:sp>
      <p:sp>
        <p:nvSpPr>
          <p:cNvPr id="17" name="Rounded Rectangle 16"/>
          <p:cNvSpPr/>
          <p:nvPr/>
        </p:nvSpPr>
        <p:spPr>
          <a:xfrm>
            <a:off x="6172200" y="2743200"/>
            <a:ext cx="2819400" cy="1447800"/>
          </a:xfrm>
          <a:prstGeom prst="roundRect">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PH" sz="2000" b="1" dirty="0">
                <a:solidFill>
                  <a:srgbClr val="FFFFFF"/>
                </a:solidFill>
                <a:latin typeface="Copperplate Gothic Light" pitchFamily="34" charset="0"/>
              </a:rPr>
              <a:t>Other </a:t>
            </a:r>
          </a:p>
          <a:p>
            <a:pPr algn="ctr">
              <a:defRPr/>
            </a:pPr>
            <a:r>
              <a:rPr lang="en-PH" sz="2000" b="1" dirty="0">
                <a:solidFill>
                  <a:srgbClr val="FFFFFF"/>
                </a:solidFill>
                <a:latin typeface="Copperplate Gothic Light" pitchFamily="34" charset="0"/>
              </a:rPr>
              <a:t>Ministry </a:t>
            </a:r>
          </a:p>
        </p:txBody>
      </p:sp>
      <p:sp>
        <p:nvSpPr>
          <p:cNvPr id="18" name="Left-Right Arrow 17"/>
          <p:cNvSpPr/>
          <p:nvPr/>
        </p:nvSpPr>
        <p:spPr>
          <a:xfrm>
            <a:off x="3886200" y="914400"/>
            <a:ext cx="990600" cy="609600"/>
          </a:xfrm>
          <a:prstGeom prst="leftRightArrow">
            <a:avLst>
              <a:gd name="adj1" fmla="val 37325"/>
              <a:gd name="adj2" fmla="val 41550"/>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PH"/>
          </a:p>
        </p:txBody>
      </p:sp>
      <p:cxnSp>
        <p:nvCxnSpPr>
          <p:cNvPr id="20" name="Straight Connector 19"/>
          <p:cNvCxnSpPr/>
          <p:nvPr/>
        </p:nvCxnSpPr>
        <p:spPr>
          <a:xfrm>
            <a:off x="1676400" y="2286000"/>
            <a:ext cx="6248400" cy="1588"/>
          </a:xfrm>
          <a:prstGeom prst="line">
            <a:avLst/>
          </a:prstGeom>
          <a:ln/>
        </p:spPr>
        <p:style>
          <a:lnRef idx="3">
            <a:schemeClr val="accent4"/>
          </a:lnRef>
          <a:fillRef idx="0">
            <a:schemeClr val="accent4"/>
          </a:fillRef>
          <a:effectRef idx="2">
            <a:schemeClr val="accent4"/>
          </a:effectRef>
          <a:fontRef idx="minor">
            <a:schemeClr val="tx1"/>
          </a:fontRef>
        </p:style>
      </p:cxnSp>
      <p:sp>
        <p:nvSpPr>
          <p:cNvPr id="21" name="Down Arrow 20"/>
          <p:cNvSpPr/>
          <p:nvPr/>
        </p:nvSpPr>
        <p:spPr>
          <a:xfrm rot="16200000">
            <a:off x="2857500" y="4991100"/>
            <a:ext cx="457200" cy="3810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PH"/>
          </a:p>
        </p:txBody>
      </p:sp>
      <p:sp>
        <p:nvSpPr>
          <p:cNvPr id="22" name="Down Arrow 21"/>
          <p:cNvSpPr/>
          <p:nvPr/>
        </p:nvSpPr>
        <p:spPr>
          <a:xfrm>
            <a:off x="1524000" y="2286000"/>
            <a:ext cx="457200" cy="3810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PH"/>
          </a:p>
        </p:txBody>
      </p:sp>
      <p:sp>
        <p:nvSpPr>
          <p:cNvPr id="23" name="Down Arrow 22"/>
          <p:cNvSpPr/>
          <p:nvPr/>
        </p:nvSpPr>
        <p:spPr>
          <a:xfrm>
            <a:off x="1080685" y="3903107"/>
            <a:ext cx="457200" cy="3810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PH"/>
          </a:p>
        </p:txBody>
      </p:sp>
      <p:sp>
        <p:nvSpPr>
          <p:cNvPr id="24" name="Down Arrow 23"/>
          <p:cNvSpPr/>
          <p:nvPr/>
        </p:nvSpPr>
        <p:spPr>
          <a:xfrm rot="1610628">
            <a:off x="4785789" y="1911498"/>
            <a:ext cx="457200" cy="3810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PH"/>
          </a:p>
        </p:txBody>
      </p:sp>
      <p:sp>
        <p:nvSpPr>
          <p:cNvPr id="29" name="Rounded Rectangle 28"/>
          <p:cNvSpPr/>
          <p:nvPr/>
        </p:nvSpPr>
        <p:spPr>
          <a:xfrm>
            <a:off x="3352800" y="4495800"/>
            <a:ext cx="2438400" cy="1371600"/>
          </a:xfrm>
          <a:prstGeom prst="roundRect">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PH" sz="2000" b="1" dirty="0">
                <a:solidFill>
                  <a:srgbClr val="FFFFFF"/>
                </a:solidFill>
                <a:latin typeface="Copperplate Gothic Light" pitchFamily="34" charset="0"/>
              </a:rPr>
              <a:t>Scholars</a:t>
            </a:r>
          </a:p>
        </p:txBody>
      </p:sp>
      <p:sp>
        <p:nvSpPr>
          <p:cNvPr id="64" name="Down Arrow 63"/>
          <p:cNvSpPr/>
          <p:nvPr/>
        </p:nvSpPr>
        <p:spPr>
          <a:xfrm>
            <a:off x="7620000" y="2286000"/>
            <a:ext cx="457200" cy="3810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PH"/>
          </a:p>
        </p:txBody>
      </p:sp>
      <p:sp>
        <p:nvSpPr>
          <p:cNvPr id="66" name="Rounded Rectangle 65"/>
          <p:cNvSpPr/>
          <p:nvPr/>
        </p:nvSpPr>
        <p:spPr>
          <a:xfrm>
            <a:off x="533400" y="2743200"/>
            <a:ext cx="4572000" cy="1066800"/>
          </a:xfrm>
          <a:prstGeom prst="roundRect">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r">
              <a:defRPr/>
            </a:pPr>
            <a:r>
              <a:rPr lang="en-PH" sz="2400" b="1" dirty="0" err="1">
                <a:solidFill>
                  <a:srgbClr val="FFFFFF"/>
                </a:solidFill>
                <a:latin typeface="Copperplate Gothic Light" pitchFamily="34" charset="0"/>
              </a:rPr>
              <a:t>Oikos</a:t>
            </a:r>
            <a:r>
              <a:rPr lang="en-PH" sz="2400" b="1" dirty="0">
                <a:solidFill>
                  <a:srgbClr val="FFFFFF"/>
                </a:solidFill>
                <a:latin typeface="Copperplate Gothic Light" pitchFamily="34" charset="0"/>
              </a:rPr>
              <a:t> Helping Hand Learning </a:t>
            </a:r>
            <a:r>
              <a:rPr lang="en-PH" sz="2400" b="1" dirty="0" err="1">
                <a:solidFill>
                  <a:srgbClr val="FFFFFF"/>
                </a:solidFill>
                <a:latin typeface="Copperplate Gothic Light" pitchFamily="34" charset="0"/>
              </a:rPr>
              <a:t>Center</a:t>
            </a:r>
            <a:endParaRPr lang="en-PH" sz="2400" b="1" dirty="0">
              <a:solidFill>
                <a:srgbClr val="FFFFFF"/>
              </a:solidFill>
              <a:latin typeface="Copperplate Gothic Light" pitchFamily="34" charset="0"/>
            </a:endParaRPr>
          </a:p>
        </p:txBody>
      </p:sp>
      <p:pic>
        <p:nvPicPr>
          <p:cNvPr id="24581" name="Picture 5" descr="C:\Users\user\Desktop\JANZ_FILES\Lc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9906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Date Placeholder 80"/>
          <p:cNvSpPr>
            <a:spLocks noGrp="1"/>
          </p:cNvSpPr>
          <p:nvPr>
            <p:ph type="dt" sz="quarter" idx="10"/>
          </p:nvPr>
        </p:nvSpPr>
        <p:spPr>
          <a:xfrm>
            <a:off x="0" y="6492875"/>
            <a:ext cx="1066800" cy="365125"/>
          </a:xfrm>
        </p:spPr>
        <p:txBody>
          <a:bodyPr/>
          <a:lstStyle/>
          <a:p>
            <a:pPr>
              <a:defRPr/>
            </a:pPr>
            <a:fld id="{F641990B-CCB5-45F5-A3E9-E86D3C8C76F2}" type="datetime1">
              <a:rPr lang="en-US" smtClean="0">
                <a:latin typeface="Copperplate Gothic Light" pitchFamily="34" charset="0"/>
              </a:rPr>
              <a:pPr>
                <a:defRPr/>
              </a:pPr>
              <a:t>4/20/2018</a:t>
            </a:fld>
            <a:endParaRPr lang="en-PH" dirty="0">
              <a:latin typeface="Copperplate Gothic Light" pitchFamily="34" charset="0"/>
            </a:endParaRPr>
          </a:p>
        </p:txBody>
      </p:sp>
      <p:sp>
        <p:nvSpPr>
          <p:cNvPr id="82" name="Footer Placeholder 81"/>
          <p:cNvSpPr>
            <a:spLocks noGrp="1"/>
          </p:cNvSpPr>
          <p:nvPr>
            <p:ph type="ftr" sz="quarter" idx="11"/>
          </p:nvPr>
        </p:nvSpPr>
        <p:spPr>
          <a:xfrm>
            <a:off x="6248400" y="6629400"/>
            <a:ext cx="2895600" cy="228600"/>
          </a:xfrm>
        </p:spPr>
        <p:txBody>
          <a:bodyPr/>
          <a:lstStyle/>
          <a:p>
            <a:pPr>
              <a:defRPr/>
            </a:pPr>
            <a:r>
              <a:rPr lang="en-PH" i="1" dirty="0" smtClean="0">
                <a:solidFill>
                  <a:schemeClr val="bg1">
                    <a:lumMod val="10000"/>
                  </a:schemeClr>
                </a:solidFill>
                <a:latin typeface="Copperplate Gothic Light" pitchFamily="34" charset="0"/>
              </a:rPr>
              <a:t>by: Janice </a:t>
            </a:r>
            <a:r>
              <a:rPr lang="en-PH" i="1" dirty="0" err="1" smtClean="0">
                <a:solidFill>
                  <a:schemeClr val="bg1">
                    <a:lumMod val="10000"/>
                  </a:schemeClr>
                </a:solidFill>
                <a:latin typeface="Copperplate Gothic Light" pitchFamily="34" charset="0"/>
              </a:rPr>
              <a:t>Ovejera</a:t>
            </a:r>
            <a:endParaRPr lang="en-PH" i="1" dirty="0">
              <a:solidFill>
                <a:schemeClr val="bg1">
                  <a:lumMod val="10000"/>
                </a:schemeClr>
              </a:solidFill>
              <a:latin typeface="Copperplate Gothic 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80">
                                          <p:stCondLst>
                                            <p:cond delay="0"/>
                                          </p:stCondLst>
                                        </p:cTn>
                                        <p:tgtEl>
                                          <p:spTgt spid="24"/>
                                        </p:tgtEl>
                                      </p:cBhvr>
                                    </p:animEffect>
                                    <p:anim calcmode="lin" valueType="num">
                                      <p:cBhvr>
                                        <p:cTn id="3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3" dur="26">
                                          <p:stCondLst>
                                            <p:cond delay="650"/>
                                          </p:stCondLst>
                                        </p:cTn>
                                        <p:tgtEl>
                                          <p:spTgt spid="24"/>
                                        </p:tgtEl>
                                      </p:cBhvr>
                                      <p:to x="100000" y="60000"/>
                                    </p:animScale>
                                    <p:animScale>
                                      <p:cBhvr>
                                        <p:cTn id="44" dur="166" decel="50000">
                                          <p:stCondLst>
                                            <p:cond delay="676"/>
                                          </p:stCondLst>
                                        </p:cTn>
                                        <p:tgtEl>
                                          <p:spTgt spid="24"/>
                                        </p:tgtEl>
                                      </p:cBhvr>
                                      <p:to x="100000" y="100000"/>
                                    </p:animScale>
                                    <p:animScale>
                                      <p:cBhvr>
                                        <p:cTn id="45" dur="26">
                                          <p:stCondLst>
                                            <p:cond delay="1312"/>
                                          </p:stCondLst>
                                        </p:cTn>
                                        <p:tgtEl>
                                          <p:spTgt spid="24"/>
                                        </p:tgtEl>
                                      </p:cBhvr>
                                      <p:to x="100000" y="80000"/>
                                    </p:animScale>
                                    <p:animScale>
                                      <p:cBhvr>
                                        <p:cTn id="46" dur="166" decel="50000">
                                          <p:stCondLst>
                                            <p:cond delay="1338"/>
                                          </p:stCondLst>
                                        </p:cTn>
                                        <p:tgtEl>
                                          <p:spTgt spid="24"/>
                                        </p:tgtEl>
                                      </p:cBhvr>
                                      <p:to x="100000" y="100000"/>
                                    </p:animScale>
                                    <p:animScale>
                                      <p:cBhvr>
                                        <p:cTn id="47" dur="26">
                                          <p:stCondLst>
                                            <p:cond delay="1642"/>
                                          </p:stCondLst>
                                        </p:cTn>
                                        <p:tgtEl>
                                          <p:spTgt spid="24"/>
                                        </p:tgtEl>
                                      </p:cBhvr>
                                      <p:to x="100000" y="90000"/>
                                    </p:animScale>
                                    <p:animScale>
                                      <p:cBhvr>
                                        <p:cTn id="48" dur="166" decel="50000">
                                          <p:stCondLst>
                                            <p:cond delay="1668"/>
                                          </p:stCondLst>
                                        </p:cTn>
                                        <p:tgtEl>
                                          <p:spTgt spid="24"/>
                                        </p:tgtEl>
                                      </p:cBhvr>
                                      <p:to x="100000" y="100000"/>
                                    </p:animScale>
                                    <p:animScale>
                                      <p:cBhvr>
                                        <p:cTn id="49" dur="26">
                                          <p:stCondLst>
                                            <p:cond delay="1808"/>
                                          </p:stCondLst>
                                        </p:cTn>
                                        <p:tgtEl>
                                          <p:spTgt spid="24"/>
                                        </p:tgtEl>
                                      </p:cBhvr>
                                      <p:to x="100000" y="95000"/>
                                    </p:animScale>
                                    <p:animScale>
                                      <p:cBhvr>
                                        <p:cTn id="50" dur="166" decel="50000">
                                          <p:stCondLst>
                                            <p:cond delay="1834"/>
                                          </p:stCondLst>
                                        </p:cTn>
                                        <p:tgtEl>
                                          <p:spTgt spid="24"/>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80">
                                          <p:stCondLst>
                                            <p:cond delay="0"/>
                                          </p:stCondLst>
                                        </p:cTn>
                                        <p:tgtEl>
                                          <p:spTgt spid="20"/>
                                        </p:tgtEl>
                                      </p:cBhvr>
                                    </p:animEffect>
                                    <p:anim calcmode="lin" valueType="num">
                                      <p:cBhvr>
                                        <p:cTn id="5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
                                        </p:tgtEl>
                                      </p:cBhvr>
                                      <p:to x="100000" y="60000"/>
                                    </p:animScale>
                                    <p:animScale>
                                      <p:cBhvr>
                                        <p:cTn id="62" dur="166" decel="50000">
                                          <p:stCondLst>
                                            <p:cond delay="676"/>
                                          </p:stCondLst>
                                        </p:cTn>
                                        <p:tgtEl>
                                          <p:spTgt spid="20"/>
                                        </p:tgtEl>
                                      </p:cBhvr>
                                      <p:to x="100000" y="100000"/>
                                    </p:animScale>
                                    <p:animScale>
                                      <p:cBhvr>
                                        <p:cTn id="63" dur="26">
                                          <p:stCondLst>
                                            <p:cond delay="1312"/>
                                          </p:stCondLst>
                                        </p:cTn>
                                        <p:tgtEl>
                                          <p:spTgt spid="20"/>
                                        </p:tgtEl>
                                      </p:cBhvr>
                                      <p:to x="100000" y="80000"/>
                                    </p:animScale>
                                    <p:animScale>
                                      <p:cBhvr>
                                        <p:cTn id="64" dur="166" decel="50000">
                                          <p:stCondLst>
                                            <p:cond delay="1338"/>
                                          </p:stCondLst>
                                        </p:cTn>
                                        <p:tgtEl>
                                          <p:spTgt spid="20"/>
                                        </p:tgtEl>
                                      </p:cBhvr>
                                      <p:to x="100000" y="100000"/>
                                    </p:animScale>
                                    <p:animScale>
                                      <p:cBhvr>
                                        <p:cTn id="65" dur="26">
                                          <p:stCondLst>
                                            <p:cond delay="1642"/>
                                          </p:stCondLst>
                                        </p:cTn>
                                        <p:tgtEl>
                                          <p:spTgt spid="20"/>
                                        </p:tgtEl>
                                      </p:cBhvr>
                                      <p:to x="100000" y="90000"/>
                                    </p:animScale>
                                    <p:animScale>
                                      <p:cBhvr>
                                        <p:cTn id="66" dur="166" decel="50000">
                                          <p:stCondLst>
                                            <p:cond delay="1668"/>
                                          </p:stCondLst>
                                        </p:cTn>
                                        <p:tgtEl>
                                          <p:spTgt spid="20"/>
                                        </p:tgtEl>
                                      </p:cBhvr>
                                      <p:to x="100000" y="100000"/>
                                    </p:animScale>
                                    <p:animScale>
                                      <p:cBhvr>
                                        <p:cTn id="67" dur="26">
                                          <p:stCondLst>
                                            <p:cond delay="1808"/>
                                          </p:stCondLst>
                                        </p:cTn>
                                        <p:tgtEl>
                                          <p:spTgt spid="20"/>
                                        </p:tgtEl>
                                      </p:cBhvr>
                                      <p:to x="100000" y="95000"/>
                                    </p:animScale>
                                    <p:animScale>
                                      <p:cBhvr>
                                        <p:cTn id="68" dur="166" decel="50000">
                                          <p:stCondLst>
                                            <p:cond delay="1834"/>
                                          </p:stCondLst>
                                        </p:cTn>
                                        <p:tgtEl>
                                          <p:spTgt spid="20"/>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80">
                                          <p:stCondLst>
                                            <p:cond delay="0"/>
                                          </p:stCondLst>
                                        </p:cTn>
                                        <p:tgtEl>
                                          <p:spTgt spid="22"/>
                                        </p:tgtEl>
                                      </p:cBhvr>
                                    </p:animEffect>
                                    <p:anim calcmode="lin" valueType="num">
                                      <p:cBhvr>
                                        <p:cTn id="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7" dur="26">
                                          <p:stCondLst>
                                            <p:cond delay="650"/>
                                          </p:stCondLst>
                                        </p:cTn>
                                        <p:tgtEl>
                                          <p:spTgt spid="22"/>
                                        </p:tgtEl>
                                      </p:cBhvr>
                                      <p:to x="100000" y="60000"/>
                                    </p:animScale>
                                    <p:animScale>
                                      <p:cBhvr>
                                        <p:cTn id="78" dur="166" decel="50000">
                                          <p:stCondLst>
                                            <p:cond delay="676"/>
                                          </p:stCondLst>
                                        </p:cTn>
                                        <p:tgtEl>
                                          <p:spTgt spid="22"/>
                                        </p:tgtEl>
                                      </p:cBhvr>
                                      <p:to x="100000" y="100000"/>
                                    </p:animScale>
                                    <p:animScale>
                                      <p:cBhvr>
                                        <p:cTn id="79" dur="26">
                                          <p:stCondLst>
                                            <p:cond delay="1312"/>
                                          </p:stCondLst>
                                        </p:cTn>
                                        <p:tgtEl>
                                          <p:spTgt spid="22"/>
                                        </p:tgtEl>
                                      </p:cBhvr>
                                      <p:to x="100000" y="80000"/>
                                    </p:animScale>
                                    <p:animScale>
                                      <p:cBhvr>
                                        <p:cTn id="80" dur="166" decel="50000">
                                          <p:stCondLst>
                                            <p:cond delay="1338"/>
                                          </p:stCondLst>
                                        </p:cTn>
                                        <p:tgtEl>
                                          <p:spTgt spid="22"/>
                                        </p:tgtEl>
                                      </p:cBhvr>
                                      <p:to x="100000" y="100000"/>
                                    </p:animScale>
                                    <p:animScale>
                                      <p:cBhvr>
                                        <p:cTn id="81" dur="26">
                                          <p:stCondLst>
                                            <p:cond delay="1642"/>
                                          </p:stCondLst>
                                        </p:cTn>
                                        <p:tgtEl>
                                          <p:spTgt spid="22"/>
                                        </p:tgtEl>
                                      </p:cBhvr>
                                      <p:to x="100000" y="90000"/>
                                    </p:animScale>
                                    <p:animScale>
                                      <p:cBhvr>
                                        <p:cTn id="82" dur="166" decel="50000">
                                          <p:stCondLst>
                                            <p:cond delay="1668"/>
                                          </p:stCondLst>
                                        </p:cTn>
                                        <p:tgtEl>
                                          <p:spTgt spid="22"/>
                                        </p:tgtEl>
                                      </p:cBhvr>
                                      <p:to x="100000" y="100000"/>
                                    </p:animScale>
                                    <p:animScale>
                                      <p:cBhvr>
                                        <p:cTn id="83" dur="26">
                                          <p:stCondLst>
                                            <p:cond delay="1808"/>
                                          </p:stCondLst>
                                        </p:cTn>
                                        <p:tgtEl>
                                          <p:spTgt spid="22"/>
                                        </p:tgtEl>
                                      </p:cBhvr>
                                      <p:to x="100000" y="95000"/>
                                    </p:animScale>
                                    <p:animScale>
                                      <p:cBhvr>
                                        <p:cTn id="84" dur="166" decel="50000">
                                          <p:stCondLst>
                                            <p:cond delay="1834"/>
                                          </p:stCondLst>
                                        </p:cTn>
                                        <p:tgtEl>
                                          <p:spTgt spid="22"/>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80">
                                          <p:stCondLst>
                                            <p:cond delay="0"/>
                                          </p:stCondLst>
                                        </p:cTn>
                                        <p:tgtEl>
                                          <p:spTgt spid="64"/>
                                        </p:tgtEl>
                                      </p:cBhvr>
                                    </p:animEffect>
                                    <p:anim calcmode="lin" valueType="num">
                                      <p:cBhvr>
                                        <p:cTn id="8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93" dur="26">
                                          <p:stCondLst>
                                            <p:cond delay="650"/>
                                          </p:stCondLst>
                                        </p:cTn>
                                        <p:tgtEl>
                                          <p:spTgt spid="64"/>
                                        </p:tgtEl>
                                      </p:cBhvr>
                                      <p:to x="100000" y="60000"/>
                                    </p:animScale>
                                    <p:animScale>
                                      <p:cBhvr>
                                        <p:cTn id="94" dur="166" decel="50000">
                                          <p:stCondLst>
                                            <p:cond delay="676"/>
                                          </p:stCondLst>
                                        </p:cTn>
                                        <p:tgtEl>
                                          <p:spTgt spid="64"/>
                                        </p:tgtEl>
                                      </p:cBhvr>
                                      <p:to x="100000" y="100000"/>
                                    </p:animScale>
                                    <p:animScale>
                                      <p:cBhvr>
                                        <p:cTn id="95" dur="26">
                                          <p:stCondLst>
                                            <p:cond delay="1312"/>
                                          </p:stCondLst>
                                        </p:cTn>
                                        <p:tgtEl>
                                          <p:spTgt spid="64"/>
                                        </p:tgtEl>
                                      </p:cBhvr>
                                      <p:to x="100000" y="80000"/>
                                    </p:animScale>
                                    <p:animScale>
                                      <p:cBhvr>
                                        <p:cTn id="96" dur="166" decel="50000">
                                          <p:stCondLst>
                                            <p:cond delay="1338"/>
                                          </p:stCondLst>
                                        </p:cTn>
                                        <p:tgtEl>
                                          <p:spTgt spid="64"/>
                                        </p:tgtEl>
                                      </p:cBhvr>
                                      <p:to x="100000" y="100000"/>
                                    </p:animScale>
                                    <p:animScale>
                                      <p:cBhvr>
                                        <p:cTn id="97" dur="26">
                                          <p:stCondLst>
                                            <p:cond delay="1642"/>
                                          </p:stCondLst>
                                        </p:cTn>
                                        <p:tgtEl>
                                          <p:spTgt spid="64"/>
                                        </p:tgtEl>
                                      </p:cBhvr>
                                      <p:to x="100000" y="90000"/>
                                    </p:animScale>
                                    <p:animScale>
                                      <p:cBhvr>
                                        <p:cTn id="98" dur="166" decel="50000">
                                          <p:stCondLst>
                                            <p:cond delay="1668"/>
                                          </p:stCondLst>
                                        </p:cTn>
                                        <p:tgtEl>
                                          <p:spTgt spid="64"/>
                                        </p:tgtEl>
                                      </p:cBhvr>
                                      <p:to x="100000" y="100000"/>
                                    </p:animScale>
                                    <p:animScale>
                                      <p:cBhvr>
                                        <p:cTn id="99" dur="26">
                                          <p:stCondLst>
                                            <p:cond delay="1808"/>
                                          </p:stCondLst>
                                        </p:cTn>
                                        <p:tgtEl>
                                          <p:spTgt spid="64"/>
                                        </p:tgtEl>
                                      </p:cBhvr>
                                      <p:to x="100000" y="95000"/>
                                    </p:animScale>
                                    <p:animScale>
                                      <p:cBhvr>
                                        <p:cTn id="100" dur="166" decel="50000">
                                          <p:stCondLst>
                                            <p:cond delay="1834"/>
                                          </p:stCondLst>
                                        </p:cTn>
                                        <p:tgtEl>
                                          <p:spTgt spid="64"/>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diamond(in)">
                                      <p:cBhvr>
                                        <p:cTn id="105" dur="2000"/>
                                        <p:tgtEl>
                                          <p:spTgt spid="6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16" fill="hold" nodeType="clickEffect">
                                  <p:stCondLst>
                                    <p:cond delay="0"/>
                                  </p:stCondLst>
                                  <p:childTnLst>
                                    <p:set>
                                      <p:cBhvr>
                                        <p:cTn id="109" dur="1" fill="hold">
                                          <p:stCondLst>
                                            <p:cond delay="0"/>
                                          </p:stCondLst>
                                        </p:cTn>
                                        <p:tgtEl>
                                          <p:spTgt spid="24581"/>
                                        </p:tgtEl>
                                        <p:attrNameLst>
                                          <p:attrName>style.visibility</p:attrName>
                                        </p:attrNameLst>
                                      </p:cBhvr>
                                      <p:to>
                                        <p:strVal val="visible"/>
                                      </p:to>
                                    </p:set>
                                    <p:anim calcmode="lin" valueType="num">
                                      <p:cBhvr>
                                        <p:cTn id="110" dur="500" fill="hold"/>
                                        <p:tgtEl>
                                          <p:spTgt spid="24581"/>
                                        </p:tgtEl>
                                        <p:attrNameLst>
                                          <p:attrName>ppt_w</p:attrName>
                                        </p:attrNameLst>
                                      </p:cBhvr>
                                      <p:tavLst>
                                        <p:tav tm="0">
                                          <p:val>
                                            <p:fltVal val="0"/>
                                          </p:val>
                                        </p:tav>
                                        <p:tav tm="100000">
                                          <p:val>
                                            <p:strVal val="#ppt_w"/>
                                          </p:val>
                                        </p:tav>
                                      </p:tavLst>
                                    </p:anim>
                                    <p:anim calcmode="lin" valueType="num">
                                      <p:cBhvr>
                                        <p:cTn id="111"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ntr" presetSubtype="0"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down)">
                                      <p:cBhvr>
                                        <p:cTn id="116" dur="580">
                                          <p:stCondLst>
                                            <p:cond delay="0"/>
                                          </p:stCondLst>
                                        </p:cTn>
                                        <p:tgtEl>
                                          <p:spTgt spid="23"/>
                                        </p:tgtEl>
                                      </p:cBhvr>
                                    </p:animEffect>
                                    <p:anim calcmode="lin" valueType="num">
                                      <p:cBhvr>
                                        <p:cTn id="11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2" dur="26">
                                          <p:stCondLst>
                                            <p:cond delay="650"/>
                                          </p:stCondLst>
                                        </p:cTn>
                                        <p:tgtEl>
                                          <p:spTgt spid="23"/>
                                        </p:tgtEl>
                                      </p:cBhvr>
                                      <p:to x="100000" y="60000"/>
                                    </p:animScale>
                                    <p:animScale>
                                      <p:cBhvr>
                                        <p:cTn id="123" dur="166" decel="50000">
                                          <p:stCondLst>
                                            <p:cond delay="676"/>
                                          </p:stCondLst>
                                        </p:cTn>
                                        <p:tgtEl>
                                          <p:spTgt spid="23"/>
                                        </p:tgtEl>
                                      </p:cBhvr>
                                      <p:to x="100000" y="100000"/>
                                    </p:animScale>
                                    <p:animScale>
                                      <p:cBhvr>
                                        <p:cTn id="124" dur="26">
                                          <p:stCondLst>
                                            <p:cond delay="1312"/>
                                          </p:stCondLst>
                                        </p:cTn>
                                        <p:tgtEl>
                                          <p:spTgt spid="23"/>
                                        </p:tgtEl>
                                      </p:cBhvr>
                                      <p:to x="100000" y="80000"/>
                                    </p:animScale>
                                    <p:animScale>
                                      <p:cBhvr>
                                        <p:cTn id="125" dur="166" decel="50000">
                                          <p:stCondLst>
                                            <p:cond delay="1338"/>
                                          </p:stCondLst>
                                        </p:cTn>
                                        <p:tgtEl>
                                          <p:spTgt spid="23"/>
                                        </p:tgtEl>
                                      </p:cBhvr>
                                      <p:to x="100000" y="100000"/>
                                    </p:animScale>
                                    <p:animScale>
                                      <p:cBhvr>
                                        <p:cTn id="126" dur="26">
                                          <p:stCondLst>
                                            <p:cond delay="1642"/>
                                          </p:stCondLst>
                                        </p:cTn>
                                        <p:tgtEl>
                                          <p:spTgt spid="23"/>
                                        </p:tgtEl>
                                      </p:cBhvr>
                                      <p:to x="100000" y="90000"/>
                                    </p:animScale>
                                    <p:animScale>
                                      <p:cBhvr>
                                        <p:cTn id="127" dur="166" decel="50000">
                                          <p:stCondLst>
                                            <p:cond delay="1668"/>
                                          </p:stCondLst>
                                        </p:cTn>
                                        <p:tgtEl>
                                          <p:spTgt spid="23"/>
                                        </p:tgtEl>
                                      </p:cBhvr>
                                      <p:to x="100000" y="100000"/>
                                    </p:animScale>
                                    <p:animScale>
                                      <p:cBhvr>
                                        <p:cTn id="128" dur="26">
                                          <p:stCondLst>
                                            <p:cond delay="1808"/>
                                          </p:stCondLst>
                                        </p:cTn>
                                        <p:tgtEl>
                                          <p:spTgt spid="23"/>
                                        </p:tgtEl>
                                      </p:cBhvr>
                                      <p:to x="100000" y="95000"/>
                                    </p:animScale>
                                    <p:animScale>
                                      <p:cBhvr>
                                        <p:cTn id="129" dur="166" decel="50000">
                                          <p:stCondLst>
                                            <p:cond delay="1834"/>
                                          </p:stCondLst>
                                        </p:cTn>
                                        <p:tgtEl>
                                          <p:spTgt spid="23"/>
                                        </p:tgtEl>
                                      </p:cBhvr>
                                      <p:to x="100000" y="100000"/>
                                    </p:animScale>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5" presetClass="entr" presetSubtype="0" fill="hold" nodeType="clickEffect">
                                  <p:stCondLst>
                                    <p:cond delay="0"/>
                                  </p:stCondLst>
                                  <p:childTnLst>
                                    <p:set>
                                      <p:cBhvr>
                                        <p:cTn id="133" dur="1" fill="hold">
                                          <p:stCondLst>
                                            <p:cond delay="0"/>
                                          </p:stCondLst>
                                        </p:cTn>
                                        <p:tgtEl>
                                          <p:spTgt spid="16"/>
                                        </p:tgtEl>
                                        <p:attrNameLst>
                                          <p:attrName>style.visibility</p:attrName>
                                        </p:attrNameLst>
                                      </p:cBhvr>
                                      <p:to>
                                        <p:strVal val="visible"/>
                                      </p:to>
                                    </p:set>
                                    <p:anim calcmode="lin" valueType="num">
                                      <p:cBhvr>
                                        <p:cTn id="13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37" dur="1000" fill="hold"/>
                                        <p:tgtEl>
                                          <p:spTgt spid="16"/>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16"/>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7" presetClass="entr" presetSubtype="10" fill="hold" nodeType="clickEffect">
                                  <p:stCondLst>
                                    <p:cond delay="0"/>
                                  </p:stCondLst>
                                  <p:childTnLst>
                                    <p:set>
                                      <p:cBhvr>
                                        <p:cTn id="145" dur="1" fill="hold">
                                          <p:stCondLst>
                                            <p:cond delay="0"/>
                                          </p:stCondLst>
                                        </p:cTn>
                                        <p:tgtEl>
                                          <p:spTgt spid="21"/>
                                        </p:tgtEl>
                                        <p:attrNameLst>
                                          <p:attrName>style.visibility</p:attrName>
                                        </p:attrNameLst>
                                      </p:cBhvr>
                                      <p:to>
                                        <p:strVal val="visible"/>
                                      </p:to>
                                    </p:set>
                                    <p:anim calcmode="lin" valueType="num">
                                      <p:cBhvr>
                                        <p:cTn id="146" dur="500" fill="hold"/>
                                        <p:tgtEl>
                                          <p:spTgt spid="21"/>
                                        </p:tgtEl>
                                        <p:attrNameLst>
                                          <p:attrName>ppt_w</p:attrName>
                                        </p:attrNameLst>
                                      </p:cBhvr>
                                      <p:tavLst>
                                        <p:tav tm="0">
                                          <p:val>
                                            <p:fltVal val="0"/>
                                          </p:val>
                                        </p:tav>
                                        <p:tav tm="100000">
                                          <p:val>
                                            <p:strVal val="#ppt_w"/>
                                          </p:val>
                                        </p:tav>
                                      </p:tavLst>
                                    </p:anim>
                                    <p:anim calcmode="lin" valueType="num">
                                      <p:cBhvr>
                                        <p:cTn id="147"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0" presetClass="entr" presetSubtype="0" fill="hold" nodeType="clickEffect">
                                  <p:stCondLst>
                                    <p:cond delay="0"/>
                                  </p:stCondLst>
                                  <p:iterate type="lt">
                                    <p:tmPct val="10000"/>
                                  </p:iterate>
                                  <p:childTnLst>
                                    <p:set>
                                      <p:cBhvr>
                                        <p:cTn id="151" dur="1" fill="hold">
                                          <p:stCondLst>
                                            <p:cond delay="0"/>
                                          </p:stCondLst>
                                        </p:cTn>
                                        <p:tgtEl>
                                          <p:spTgt spid="29"/>
                                        </p:tgtEl>
                                        <p:attrNameLst>
                                          <p:attrName>style.visibility</p:attrName>
                                        </p:attrNameLst>
                                      </p:cBhvr>
                                      <p:to>
                                        <p:strVal val="visible"/>
                                      </p:to>
                                    </p:set>
                                    <p:animEffect transition="in" filter="fade">
                                      <p:cBhvr>
                                        <p:cTn id="152" dur="1000"/>
                                        <p:tgtEl>
                                          <p:spTgt spid="29"/>
                                        </p:tgtEl>
                                      </p:cBhvr>
                                    </p:animEffect>
                                    <p:anim calcmode="lin" valueType="num">
                                      <p:cBhvr>
                                        <p:cTn id="153" dur="1000" fill="hold"/>
                                        <p:tgtEl>
                                          <p:spTgt spid="29"/>
                                        </p:tgtEl>
                                        <p:attrNameLst>
                                          <p:attrName>ppt_x</p:attrName>
                                        </p:attrNameLst>
                                      </p:cBhvr>
                                      <p:tavLst>
                                        <p:tav tm="0">
                                          <p:val>
                                            <p:strVal val="#ppt_x-.1"/>
                                          </p:val>
                                        </p:tav>
                                        <p:tav tm="100000">
                                          <p:val>
                                            <p:strVal val="#ppt_x"/>
                                          </p:val>
                                        </p:tav>
                                      </p:tavLst>
                                    </p:anim>
                                    <p:anim calcmode="lin" valueType="num">
                                      <p:cBhvr>
                                        <p:cTn id="15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5" presetClass="entr" presetSubtype="0" fill="hold" nodeType="clickEffect">
                                  <p:stCondLst>
                                    <p:cond delay="0"/>
                                  </p:stCondLst>
                                  <p:iterate type="lt">
                                    <p:tmPct val="0"/>
                                  </p:iterate>
                                  <p:childTnLst>
                                    <p:set>
                                      <p:cBhvr>
                                        <p:cTn id="158" dur="1" fill="hold">
                                          <p:stCondLst>
                                            <p:cond delay="0"/>
                                          </p:stCondLst>
                                        </p:cTn>
                                        <p:tgtEl>
                                          <p:spTgt spid="29"/>
                                        </p:tgtEl>
                                        <p:attrNameLst>
                                          <p:attrName>style.visibility</p:attrName>
                                        </p:attrNameLst>
                                      </p:cBhvr>
                                      <p:to>
                                        <p:strVal val="visible"/>
                                      </p:to>
                                    </p:set>
                                    <p:anim calcmode="lin" valueType="num">
                                      <p:cBhvr>
                                        <p:cTn id="15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62" dur="1000" fill="hold"/>
                                        <p:tgtEl>
                                          <p:spTgt spid="29"/>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29"/>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5" presetClass="entr" presetSubtype="0" fill="hold" nodeType="clickEffect">
                                  <p:stCondLst>
                                    <p:cond delay="0"/>
                                  </p:stCondLst>
                                  <p:childTnLst>
                                    <p:set>
                                      <p:cBhvr>
                                        <p:cTn id="170" dur="1" fill="hold">
                                          <p:stCondLst>
                                            <p:cond delay="0"/>
                                          </p:stCondLst>
                                        </p:cTn>
                                        <p:tgtEl>
                                          <p:spTgt spid="17"/>
                                        </p:tgtEl>
                                        <p:attrNameLst>
                                          <p:attrName>style.visibility</p:attrName>
                                        </p:attrNameLst>
                                      </p:cBhvr>
                                      <p:to>
                                        <p:strVal val="visible"/>
                                      </p:to>
                                    </p:set>
                                    <p:anim calcmode="lin" valueType="num">
                                      <p:cBhvr>
                                        <p:cTn id="17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74" dur="1000" fill="hold"/>
                                        <p:tgtEl>
                                          <p:spTgt spid="17"/>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1295400"/>
            <a:ext cx="8229600" cy="3200400"/>
          </a:xfrm>
          <a:solidFill>
            <a:srgbClr val="9BE5FF">
              <a:alpha val="43922"/>
            </a:srgbClr>
          </a:solidFill>
          <a:ln>
            <a:prstDash val="lgDashDot"/>
          </a:ln>
        </p:spPr>
        <p:txBody>
          <a:bodyPr>
            <a:noAutofit/>
          </a:bodyPr>
          <a:lstStyle/>
          <a:p>
            <a:pPr algn="l" eaLnBrk="1" fontAlgn="auto" hangingPunct="1">
              <a:spcAft>
                <a:spcPts val="0"/>
              </a:spcAft>
              <a:defRPr/>
            </a:pPr>
            <a:r>
              <a:rPr lang="en-US" sz="36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2004</a:t>
            </a:r>
            <a:r>
              <a:rPr lang="en-PH" sz="3200" cap="none" dirty="0" smtClean="0">
                <a:solidFill>
                  <a:schemeClr val="bg1">
                    <a:lumMod val="10000"/>
                  </a:schemeClr>
                </a:solidFill>
              </a:rPr>
              <a:t/>
            </a:r>
            <a:br>
              <a:rPr lang="en-PH" sz="3200" cap="none" dirty="0" smtClean="0">
                <a:solidFill>
                  <a:schemeClr val="bg1">
                    <a:lumMod val="10000"/>
                  </a:schemeClr>
                </a:solidFill>
              </a:rPr>
            </a:br>
            <a:r>
              <a:rPr lang="en-PH"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Oikos</a:t>
            </a:r>
            <a:r>
              <a:rPr lang="en-US" sz="3200" cap="none" dirty="0" smtClean="0">
                <a:solidFill>
                  <a:schemeClr val="bg1">
                    <a:lumMod val="10000"/>
                  </a:schemeClr>
                </a:solidFill>
                <a:effectLst/>
                <a:latin typeface="Garamond" pitchFamily="18" charset="0"/>
              </a:rPr>
              <a:t> Helping Hand started from the simple acts of sending new and used clothes and toys for distribution to the poor and needy in the Philippines.</a:t>
            </a:r>
            <a:r>
              <a:rPr lang="en-PH" sz="3200" cap="none" dirty="0" smtClean="0">
                <a:solidFill>
                  <a:schemeClr val="bg1">
                    <a:lumMod val="10000"/>
                  </a:schemeClr>
                </a:solidFill>
              </a:rPr>
              <a:t/>
            </a:r>
            <a:br>
              <a:rPr lang="en-PH" sz="3200" cap="none" dirty="0" smtClean="0">
                <a:solidFill>
                  <a:schemeClr val="bg1">
                    <a:lumMod val="10000"/>
                  </a:schemeClr>
                </a:solidFill>
              </a:rPr>
            </a:br>
            <a:endParaRPr lang="en-PH" sz="3200" cap="none" dirty="0">
              <a:solidFill>
                <a:schemeClr val="bg1">
                  <a:lumMod val="1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eaLnBrk="1" fontAlgn="auto" hangingPunct="1">
              <a:spcAft>
                <a:spcPts val="0"/>
              </a:spcAft>
              <a:defRPr/>
            </a:pPr>
            <a:endParaRPr lang="en-PH" dirty="0"/>
          </a:p>
        </p:txBody>
      </p:sp>
      <p:sp>
        <p:nvSpPr>
          <p:cNvPr id="4099" name="Subtitle 2"/>
          <p:cNvSpPr>
            <a:spLocks noGrp="1"/>
          </p:cNvSpPr>
          <p:nvPr>
            <p:ph type="subTitle" idx="1"/>
          </p:nvPr>
        </p:nvSpPr>
        <p:spPr>
          <a:xfrm>
            <a:off x="1371600" y="3332163"/>
            <a:ext cx="6400800" cy="1752600"/>
          </a:xfrm>
        </p:spPr>
        <p:txBody>
          <a:bodyPr/>
          <a:lstStyle/>
          <a:p>
            <a:pPr eaLnBrk="1" hangingPunct="1"/>
            <a:endParaRPr lang="en-PH" altLang="en-US" smtClean="0"/>
          </a:p>
        </p:txBody>
      </p:sp>
      <p:pic>
        <p:nvPicPr>
          <p:cNvPr id="4100"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1066800"/>
            <a:ext cx="8153400" cy="3581400"/>
          </a:xfrm>
          <a:prstGeom prst="rect">
            <a:avLst/>
          </a:prstGeom>
          <a:solidFill>
            <a:srgbClr val="9BE5FF">
              <a:alpha val="43922"/>
            </a:srgbClr>
          </a:solidFill>
          <a:ln>
            <a:noFill/>
            <a:prstDash val="lgDashDot"/>
          </a:ln>
        </p:spPr>
        <p:txBody>
          <a:bodyPr lIns="45720" tIns="0" rIns="45720" bIns="0" anchor="b">
            <a:scene3d>
              <a:camera prst="orthographicFront"/>
              <a:lightRig rig="soft" dir="t">
                <a:rot lat="0" lon="0" rev="17220000"/>
              </a:lightRig>
            </a:scene3d>
            <a:sp3d prstMaterial="softEdge">
              <a:bevelT w="38100" h="38100"/>
            </a:sp3d>
          </a:bodyPr>
          <a:lstStyle/>
          <a:p>
            <a:pPr fontAlgn="auto">
              <a:spcBef>
                <a:spcPts val="0"/>
              </a:spcBef>
              <a:spcAft>
                <a:spcPts val="0"/>
              </a:spcAft>
              <a:defRPr/>
            </a:pPr>
            <a:r>
              <a:rPr lang="en-PH" sz="2800" b="1" dirty="0">
                <a:ln w="6350">
                  <a:noFill/>
                </a:ln>
                <a:solidFill>
                  <a:schemeClr val="bg1">
                    <a:lumMod val="10000"/>
                  </a:schemeClr>
                </a:solidFill>
                <a:effectLst>
                  <a:glow rad="228600">
                    <a:schemeClr val="accent2">
                      <a:satMod val="175000"/>
                      <a:alpha val="40000"/>
                    </a:schemeClr>
                  </a:glow>
                  <a:outerShdw blurRad="38100" dist="38100" dir="2700000" algn="tl">
                    <a:srgbClr val="000000">
                      <a:alpha val="43137"/>
                    </a:srgbClr>
                  </a:outerShdw>
                </a:effectLst>
                <a:latin typeface="+mj-lt"/>
                <a:ea typeface="+mj-ea"/>
                <a:cs typeface="+mj-cs"/>
              </a:rPr>
              <a:t/>
            </a:r>
            <a:br>
              <a:rPr lang="en-PH" sz="2800" b="1" dirty="0">
                <a:ln w="6350">
                  <a:noFill/>
                </a:ln>
                <a:solidFill>
                  <a:schemeClr val="bg1">
                    <a:lumMod val="10000"/>
                  </a:schemeClr>
                </a:solidFill>
                <a:effectLst>
                  <a:glow rad="228600">
                    <a:schemeClr val="accent2">
                      <a:satMod val="175000"/>
                      <a:alpha val="40000"/>
                    </a:schemeClr>
                  </a:glow>
                  <a:outerShdw blurRad="38100" dist="38100" dir="2700000" algn="tl">
                    <a:srgbClr val="000000">
                      <a:alpha val="43137"/>
                    </a:srgbClr>
                  </a:outerShdw>
                </a:effectLst>
                <a:latin typeface="+mj-lt"/>
                <a:ea typeface="+mj-ea"/>
                <a:cs typeface="+mj-cs"/>
              </a:rPr>
            </a:br>
            <a:r>
              <a:rPr lang="en-US" sz="3200" dirty="0">
                <a:solidFill>
                  <a:schemeClr val="bg1">
                    <a:lumMod val="10000"/>
                  </a:schemeClr>
                </a:solidFill>
                <a:effectLst>
                  <a:glow rad="101600">
                    <a:schemeClr val="accent3">
                      <a:satMod val="175000"/>
                      <a:alpha val="40000"/>
                    </a:schemeClr>
                  </a:glow>
                  <a:outerShdw blurRad="38100" dist="38100" dir="2700000" algn="tl">
                    <a:srgbClr val="000000">
                      <a:alpha val="43137"/>
                    </a:srgbClr>
                  </a:outerShdw>
                </a:effectLst>
                <a:latin typeface="Copperplate Gothic Light" pitchFamily="34" charset="0"/>
                <a:cs typeface="+mn-cs"/>
              </a:rPr>
              <a:t> </a:t>
            </a:r>
            <a:r>
              <a:rPr lang="en-US" sz="3600" dirty="0">
                <a:solidFill>
                  <a:schemeClr val="bg1">
                    <a:lumMod val="10000"/>
                  </a:schemeClr>
                </a:solidFill>
                <a:effectLst>
                  <a:glow rad="101600">
                    <a:schemeClr val="accent3">
                      <a:satMod val="175000"/>
                      <a:alpha val="40000"/>
                    </a:schemeClr>
                  </a:glow>
                  <a:outerShdw blurRad="38100" dist="38100" dir="2700000" algn="tl">
                    <a:srgbClr val="000000">
                      <a:alpha val="43137"/>
                    </a:srgbClr>
                  </a:outerShdw>
                </a:effectLst>
                <a:latin typeface="Copperplate Gothic Light" pitchFamily="34" charset="0"/>
                <a:cs typeface="+mn-cs"/>
              </a:rPr>
              <a:t>2005</a:t>
            </a:r>
            <a:endParaRPr lang="en-PH" sz="2800" dirty="0">
              <a:solidFill>
                <a:schemeClr val="bg1">
                  <a:lumMod val="10000"/>
                </a:schemeClr>
              </a:solidFill>
              <a:effectLst>
                <a:glow rad="101600">
                  <a:schemeClr val="accent3">
                    <a:satMod val="175000"/>
                    <a:alpha val="40000"/>
                  </a:schemeClr>
                </a:glow>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dirty="0">
                <a:solidFill>
                  <a:schemeClr val="bg1">
                    <a:lumMod val="10000"/>
                  </a:schemeClr>
                </a:solidFill>
                <a:latin typeface="+mn-lt"/>
                <a:cs typeface="+mn-cs"/>
              </a:rPr>
              <a:t> </a:t>
            </a:r>
            <a:r>
              <a:rPr lang="en-US" sz="3200" b="1" dirty="0">
                <a:solidFill>
                  <a:schemeClr val="bg1">
                    <a:lumMod val="10000"/>
                  </a:schemeClr>
                </a:solidFill>
                <a:latin typeface="+mn-lt"/>
                <a:cs typeface="+mn-cs"/>
              </a:rPr>
              <a:t>- Matthew 25: 35, 36 &amp; 40 inspired O.H.H. Team Leader and was used to govern what O.H.H. would be called to do among the poor and needy in the Philippines. </a:t>
            </a:r>
            <a:endParaRPr lang="en-US" sz="2600" b="1" dirty="0">
              <a:solidFill>
                <a:schemeClr val="bg1">
                  <a:lumMod val="10000"/>
                </a:schemeClr>
              </a:solidFill>
              <a:latin typeface="+mn-lt"/>
              <a:cs typeface="+mn-cs"/>
            </a:endParaRPr>
          </a:p>
          <a:p>
            <a:pPr fontAlgn="auto">
              <a:spcBef>
                <a:spcPts val="0"/>
              </a:spcBef>
              <a:spcAft>
                <a:spcPts val="0"/>
              </a:spcAft>
              <a:defRPr/>
            </a:pPr>
            <a:endParaRPr lang="en-PH" sz="2600" b="1" dirty="0">
              <a:solidFill>
                <a:schemeClr val="bg1">
                  <a:lumMod val="10000"/>
                </a:schemeClr>
              </a:solidFill>
              <a:effectLst>
                <a:outerShdw blurRad="50800" dist="38100" dir="8100000" algn="tr" rotWithShape="0">
                  <a:prstClr val="black">
                    <a:alpha val="40000"/>
                  </a:prstClr>
                </a:outerShdw>
              </a:effectLst>
              <a:latin typeface="+mn-lt"/>
              <a:cs typeface="+mn-cs"/>
            </a:endParaRPr>
          </a:p>
          <a:p>
            <a:pPr fontAlgn="auto">
              <a:spcBef>
                <a:spcPts val="0"/>
              </a:spcBef>
              <a:spcAft>
                <a:spcPts val="0"/>
              </a:spcAft>
              <a:defRPr/>
            </a:pPr>
            <a:r>
              <a:rPr lang="en-US" sz="2600" b="1" dirty="0">
                <a:solidFill>
                  <a:schemeClr val="bg1">
                    <a:lumMod val="10000"/>
                  </a:schemeClr>
                </a:solidFill>
                <a:effectLst>
                  <a:outerShdw blurRad="50800" dist="38100" dir="8100000" algn="tr" rotWithShape="0">
                    <a:prstClr val="black">
                      <a:alpha val="40000"/>
                    </a:prstClr>
                  </a:outerShdw>
                </a:effectLst>
                <a:latin typeface="+mn-lt"/>
                <a:cs typeface="+mn-cs"/>
              </a:rPr>
              <a:t> </a:t>
            </a:r>
            <a:endParaRPr lang="en-PH" sz="2600" b="1" dirty="0">
              <a:ln w="6350">
                <a:noFill/>
              </a:ln>
              <a:solidFill>
                <a:schemeClr val="bg1">
                  <a:lumMod val="10000"/>
                </a:schemeClr>
              </a:solidFill>
              <a:effectLst>
                <a:outerShdw blurRad="50800" dist="38100" dir="8100000" algn="tr" rotWithShape="0">
                  <a:prstClr val="black">
                    <a:alpha val="40000"/>
                  </a:prstClr>
                </a:outerShdw>
              </a:effectLst>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28600"/>
            <a:ext cx="8229600" cy="6324600"/>
          </a:xfrm>
          <a:solidFill>
            <a:srgbClr val="9BE5FF">
              <a:alpha val="43922"/>
            </a:srgbClr>
          </a:solidFill>
          <a:ln>
            <a:prstDash val="lgDashDot"/>
          </a:ln>
        </p:spPr>
        <p:txBody>
          <a:bodyPr>
            <a:noAutofit/>
          </a:bodyPr>
          <a:lstStyle/>
          <a:p>
            <a:pPr algn="l" eaLnBrk="1" fontAlgn="auto" hangingPunct="1">
              <a:spcAft>
                <a:spcPts val="0"/>
              </a:spcAft>
              <a:defRPr/>
            </a:pPr>
            <a:r>
              <a:rPr lang="en-US" sz="3600" cap="none" dirty="0" err="1"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Mattew</a:t>
            </a:r>
            <a:r>
              <a:rPr lang="en-US" sz="36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 25:35,36 &amp;40</a:t>
            </a:r>
            <a:r>
              <a:rPr lang="en-PH" sz="3200" cap="none" dirty="0" smtClean="0">
                <a:solidFill>
                  <a:schemeClr val="bg1">
                    <a:lumMod val="10000"/>
                  </a:schemeClr>
                </a:solidFill>
              </a:rPr>
              <a:t/>
            </a:r>
            <a:br>
              <a:rPr lang="en-PH" sz="3200" cap="none" dirty="0" smtClean="0">
                <a:solidFill>
                  <a:schemeClr val="bg1">
                    <a:lumMod val="10000"/>
                  </a:schemeClr>
                </a:solidFill>
              </a:rPr>
            </a:br>
            <a:r>
              <a:rPr lang="en-PH" sz="3200" cap="none" dirty="0" smtClean="0">
                <a:solidFill>
                  <a:schemeClr val="bg1">
                    <a:lumMod val="10000"/>
                  </a:schemeClr>
                </a:solidFill>
              </a:rPr>
              <a:t> </a:t>
            </a:r>
            <a:r>
              <a:rPr lang="en-US" sz="3200" cap="none" dirty="0" smtClean="0">
                <a:solidFill>
                  <a:schemeClr val="bg1">
                    <a:lumMod val="10000"/>
                  </a:schemeClr>
                </a:solidFill>
                <a:effectLst/>
                <a:latin typeface="Garamond" pitchFamily="18" charset="0"/>
              </a:rPr>
              <a:t>35 </a:t>
            </a:r>
            <a:r>
              <a:rPr lang="en-US" sz="3200" cap="none" dirty="0" err="1" smtClean="0">
                <a:solidFill>
                  <a:schemeClr val="bg1">
                    <a:lumMod val="10000"/>
                  </a:schemeClr>
                </a:solidFill>
                <a:effectLst/>
                <a:latin typeface="Garamond" pitchFamily="18" charset="0"/>
              </a:rPr>
              <a:t>Sapagkat</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ako’y</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nagutom</a:t>
            </a:r>
            <a:r>
              <a:rPr lang="en-US" sz="3200" cap="none" dirty="0" smtClean="0">
                <a:solidFill>
                  <a:schemeClr val="bg1">
                    <a:lumMod val="10000"/>
                  </a:schemeClr>
                </a:solidFill>
                <a:effectLst/>
                <a:latin typeface="Garamond" pitchFamily="18" charset="0"/>
              </a:rPr>
              <a:t> at </a:t>
            </a:r>
            <a:r>
              <a:rPr lang="en-US" sz="3200" cap="none" dirty="0" err="1" smtClean="0">
                <a:solidFill>
                  <a:schemeClr val="bg1">
                    <a:lumMod val="10000"/>
                  </a:schemeClr>
                </a:solidFill>
                <a:effectLst/>
                <a:latin typeface="Garamond" pitchFamily="18" charset="0"/>
              </a:rPr>
              <a:t>inyong</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pinakain</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nauhaw</a:t>
            </a:r>
            <a:r>
              <a:rPr lang="en-US" sz="3200" cap="none" dirty="0" smtClean="0">
                <a:solidFill>
                  <a:schemeClr val="bg1">
                    <a:lumMod val="10000"/>
                  </a:schemeClr>
                </a:solidFill>
                <a:effectLst/>
                <a:latin typeface="Garamond" pitchFamily="18" charset="0"/>
              </a:rPr>
              <a:t> at </a:t>
            </a:r>
            <a:r>
              <a:rPr lang="en-US" sz="3200" cap="none" dirty="0" err="1" smtClean="0">
                <a:solidFill>
                  <a:schemeClr val="bg1">
                    <a:lumMod val="10000"/>
                  </a:schemeClr>
                </a:solidFill>
                <a:effectLst/>
                <a:latin typeface="Garamond" pitchFamily="18" charset="0"/>
              </a:rPr>
              <a:t>inyong</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pinainom</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Ako’y</a:t>
            </a:r>
            <a:r>
              <a:rPr lang="en-US" sz="3200" cap="none" dirty="0" smtClean="0">
                <a:solidFill>
                  <a:schemeClr val="bg1">
                    <a:lumMod val="10000"/>
                  </a:schemeClr>
                </a:solidFill>
                <a:effectLst/>
                <a:latin typeface="Garamond" pitchFamily="18" charset="0"/>
              </a:rPr>
              <a:t> isang </a:t>
            </a:r>
            <a:r>
              <a:rPr lang="en-US" sz="3200" cap="none" dirty="0" err="1" smtClean="0">
                <a:solidFill>
                  <a:schemeClr val="bg1">
                    <a:lumMod val="10000"/>
                  </a:schemeClr>
                </a:solidFill>
                <a:effectLst/>
                <a:latin typeface="Garamond" pitchFamily="18" charset="0"/>
              </a:rPr>
              <a:t>dayuhan</a:t>
            </a:r>
            <a:r>
              <a:rPr lang="en-US" sz="3200" cap="none" dirty="0" smtClean="0">
                <a:solidFill>
                  <a:schemeClr val="bg1">
                    <a:lumMod val="10000"/>
                  </a:schemeClr>
                </a:solidFill>
                <a:effectLst/>
                <a:latin typeface="Garamond" pitchFamily="18" charset="0"/>
              </a:rPr>
              <a:t> at </a:t>
            </a:r>
            <a:r>
              <a:rPr lang="en-US" sz="3200" cap="none" dirty="0" err="1" smtClean="0">
                <a:solidFill>
                  <a:schemeClr val="bg1">
                    <a:lumMod val="10000"/>
                  </a:schemeClr>
                </a:solidFill>
                <a:effectLst/>
                <a:latin typeface="Garamond" pitchFamily="18" charset="0"/>
              </a:rPr>
              <a:t>inyong</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pinatuloy</a:t>
            </a:r>
            <a:r>
              <a:rPr lang="en-US" sz="3200" cap="none" dirty="0" smtClean="0">
                <a:solidFill>
                  <a:schemeClr val="bg1">
                    <a:lumMod val="10000"/>
                  </a:schemeClr>
                </a:solidFill>
                <a:effectLst/>
                <a:latin typeface="Garamond" pitchFamily="18" charset="0"/>
              </a:rPr>
              <a:t>.</a:t>
            </a:r>
            <a:br>
              <a:rPr lang="en-US" sz="3200" cap="none" dirty="0" smtClean="0">
                <a:solidFill>
                  <a:schemeClr val="bg1">
                    <a:lumMod val="10000"/>
                  </a:schemeClr>
                </a:solidFill>
                <a:effectLst/>
                <a:latin typeface="Garamond" pitchFamily="18" charset="0"/>
              </a:rPr>
            </a:br>
            <a:r>
              <a:rPr lang="en-US" sz="3200" cap="none" dirty="0" smtClean="0">
                <a:solidFill>
                  <a:schemeClr val="bg1">
                    <a:lumMod val="10000"/>
                  </a:schemeClr>
                </a:solidFill>
                <a:effectLst/>
                <a:latin typeface="Garamond" pitchFamily="18" charset="0"/>
              </a:rPr>
              <a:t/>
            </a:r>
            <a:br>
              <a:rPr lang="en-US" sz="3200" cap="none" dirty="0" smtClean="0">
                <a:solidFill>
                  <a:schemeClr val="bg1">
                    <a:lumMod val="10000"/>
                  </a:schemeClr>
                </a:solidFill>
                <a:effectLst/>
                <a:latin typeface="Garamond" pitchFamily="18" charset="0"/>
              </a:rPr>
            </a:br>
            <a:r>
              <a:rPr lang="en-US" sz="3200" cap="none" dirty="0" smtClean="0">
                <a:solidFill>
                  <a:schemeClr val="bg1">
                    <a:lumMod val="10000"/>
                  </a:schemeClr>
                </a:solidFill>
                <a:effectLst/>
                <a:latin typeface="Garamond" pitchFamily="18" charset="0"/>
              </a:rPr>
              <a:t>36 </a:t>
            </a:r>
            <a:r>
              <a:rPr lang="en-US" sz="3200" cap="none" dirty="0" err="1" smtClean="0">
                <a:solidFill>
                  <a:schemeClr val="bg1">
                    <a:lumMod val="10000"/>
                  </a:schemeClr>
                </a:solidFill>
                <a:effectLst/>
                <a:latin typeface="Garamond" pitchFamily="18" charset="0"/>
              </a:rPr>
              <a:t>Ako’y</a:t>
            </a:r>
            <a:r>
              <a:rPr lang="en-US" sz="3200" cap="none" dirty="0" smtClean="0">
                <a:solidFill>
                  <a:schemeClr val="bg1">
                    <a:lumMod val="10000"/>
                  </a:schemeClr>
                </a:solidFill>
                <a:effectLst/>
                <a:latin typeface="Garamond" pitchFamily="18" charset="0"/>
              </a:rPr>
              <a:t> walang </a:t>
            </a:r>
            <a:r>
              <a:rPr lang="en-US" sz="3200" cap="none" dirty="0" err="1" smtClean="0">
                <a:solidFill>
                  <a:schemeClr val="bg1">
                    <a:lumMod val="10000"/>
                  </a:schemeClr>
                </a:solidFill>
                <a:effectLst/>
                <a:latin typeface="Garamond" pitchFamily="18" charset="0"/>
              </a:rPr>
              <a:t>maisuot</a:t>
            </a:r>
            <a:r>
              <a:rPr lang="en-US" sz="3200" cap="none" dirty="0" smtClean="0">
                <a:solidFill>
                  <a:schemeClr val="bg1">
                    <a:lumMod val="10000"/>
                  </a:schemeClr>
                </a:solidFill>
                <a:effectLst/>
                <a:latin typeface="Garamond" pitchFamily="18" charset="0"/>
              </a:rPr>
              <a:t> at </a:t>
            </a:r>
            <a:r>
              <a:rPr lang="en-US" sz="3200" cap="none" dirty="0" err="1" smtClean="0">
                <a:solidFill>
                  <a:schemeClr val="bg1">
                    <a:lumMod val="10000"/>
                  </a:schemeClr>
                </a:solidFill>
                <a:effectLst/>
                <a:latin typeface="Garamond" pitchFamily="18" charset="0"/>
              </a:rPr>
              <a:t>inyong</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pinaramtan</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nagkasakit</a:t>
            </a:r>
            <a:r>
              <a:rPr lang="en-US" sz="3200" cap="none" dirty="0" smtClean="0">
                <a:solidFill>
                  <a:schemeClr val="bg1">
                    <a:lumMod val="10000"/>
                  </a:schemeClr>
                </a:solidFill>
                <a:effectLst/>
                <a:latin typeface="Garamond" pitchFamily="18" charset="0"/>
              </a:rPr>
              <a:t> at </a:t>
            </a:r>
            <a:r>
              <a:rPr lang="en-US" sz="3200" cap="none" dirty="0" err="1" smtClean="0">
                <a:solidFill>
                  <a:schemeClr val="bg1">
                    <a:lumMod val="10000"/>
                  </a:schemeClr>
                </a:solidFill>
                <a:effectLst/>
                <a:latin typeface="Garamond" pitchFamily="18" charset="0"/>
              </a:rPr>
              <a:t>inyong</a:t>
            </a:r>
            <a:r>
              <a:rPr lang="en-US" sz="3200" cap="none" dirty="0" smtClean="0">
                <a:solidFill>
                  <a:schemeClr val="bg1">
                    <a:lumMod val="10000"/>
                  </a:schemeClr>
                </a:solidFill>
                <a:effectLst/>
                <a:latin typeface="Garamond" pitchFamily="18" charset="0"/>
              </a:rPr>
              <a:t> </a:t>
            </a:r>
            <a:r>
              <a:rPr lang="en-US" sz="3200" cap="none" dirty="0" err="1" smtClean="0">
                <a:solidFill>
                  <a:schemeClr val="bg1">
                    <a:lumMod val="10000"/>
                  </a:schemeClr>
                </a:solidFill>
                <a:effectLst/>
                <a:latin typeface="Garamond" pitchFamily="18" charset="0"/>
              </a:rPr>
              <a:t>dinalaw</a:t>
            </a:r>
            <a:r>
              <a:rPr lang="en-US" sz="3200" cap="none" dirty="0" smtClean="0">
                <a:solidFill>
                  <a:schemeClr val="bg1">
                    <a:lumMod val="10000"/>
                  </a:schemeClr>
                </a:solidFill>
                <a:effectLst/>
                <a:latin typeface="Garamond" pitchFamily="18" charset="0"/>
              </a:rPr>
              <a:t>.’</a:t>
            </a:r>
            <a:r>
              <a:rPr lang="en-US" sz="3200" cap="none" dirty="0" smtClean="0">
                <a:solidFill>
                  <a:schemeClr val="bg1">
                    <a:lumMod val="10000"/>
                  </a:schemeClr>
                </a:solidFill>
                <a:latin typeface="Garamond" pitchFamily="18" charset="0"/>
              </a:rPr>
              <a:t/>
            </a:r>
            <a:br>
              <a:rPr lang="en-US" sz="3200" cap="none" dirty="0" smtClean="0">
                <a:solidFill>
                  <a:schemeClr val="bg1">
                    <a:lumMod val="10000"/>
                  </a:schemeClr>
                </a:solidFill>
                <a:latin typeface="Garamond" pitchFamily="18" charset="0"/>
              </a:rPr>
            </a:br>
            <a:r>
              <a:rPr lang="en-US" sz="3200" cap="none" dirty="0" smtClean="0">
                <a:solidFill>
                  <a:schemeClr val="bg1">
                    <a:lumMod val="10000"/>
                  </a:schemeClr>
                </a:solidFill>
                <a:latin typeface="Garamond" pitchFamily="18" charset="0"/>
              </a:rPr>
              <a:t/>
            </a:r>
            <a:br>
              <a:rPr lang="en-US" sz="3200" cap="none" dirty="0" smtClean="0">
                <a:solidFill>
                  <a:schemeClr val="bg1">
                    <a:lumMod val="10000"/>
                  </a:schemeClr>
                </a:solidFill>
                <a:latin typeface="Garamond" pitchFamily="18" charset="0"/>
              </a:rPr>
            </a:br>
            <a:r>
              <a:rPr lang="en-US" sz="3200" cap="none" dirty="0" smtClean="0">
                <a:solidFill>
                  <a:schemeClr val="bg1">
                    <a:lumMod val="10000"/>
                  </a:schemeClr>
                </a:solidFill>
                <a:latin typeface="Garamond" pitchFamily="18" charset="0"/>
              </a:rPr>
              <a:t/>
            </a:r>
            <a:br>
              <a:rPr lang="en-US" sz="3200" cap="none" dirty="0" smtClean="0">
                <a:solidFill>
                  <a:schemeClr val="bg1">
                    <a:lumMod val="10000"/>
                  </a:schemeClr>
                </a:solidFill>
                <a:latin typeface="Garamond" pitchFamily="18" charset="0"/>
              </a:rPr>
            </a:br>
            <a:r>
              <a:rPr lang="en-US" sz="3200" cap="none" dirty="0" smtClean="0">
                <a:solidFill>
                  <a:schemeClr val="bg1">
                    <a:lumMod val="10000"/>
                  </a:schemeClr>
                </a:solidFill>
                <a:latin typeface="Garamond" pitchFamily="18" charset="0"/>
              </a:rPr>
              <a:t/>
            </a:r>
            <a:br>
              <a:rPr lang="en-US" sz="3200" cap="none" dirty="0" smtClean="0">
                <a:solidFill>
                  <a:schemeClr val="bg1">
                    <a:lumMod val="10000"/>
                  </a:schemeClr>
                </a:solidFill>
                <a:latin typeface="Garamond" pitchFamily="18" charset="0"/>
              </a:rPr>
            </a:br>
            <a:r>
              <a:rPr lang="en-US" sz="3200" cap="none" dirty="0" smtClean="0">
                <a:solidFill>
                  <a:schemeClr val="bg1">
                    <a:lumMod val="10000"/>
                  </a:schemeClr>
                </a:solidFill>
                <a:latin typeface="Garamond" pitchFamily="18" charset="0"/>
              </a:rPr>
              <a:t/>
            </a:r>
            <a:br>
              <a:rPr lang="en-US" sz="3200" cap="none" dirty="0" smtClean="0">
                <a:solidFill>
                  <a:schemeClr val="bg1">
                    <a:lumMod val="10000"/>
                  </a:schemeClr>
                </a:solidFill>
                <a:latin typeface="Garamond" pitchFamily="18" charset="0"/>
              </a:rPr>
            </a:br>
            <a:r>
              <a:rPr lang="en-PH" sz="3200" cap="none" dirty="0" smtClean="0">
                <a:solidFill>
                  <a:schemeClr val="bg1">
                    <a:lumMod val="10000"/>
                  </a:schemeClr>
                </a:solidFill>
                <a:effectLst/>
              </a:rPr>
              <a:t/>
            </a:r>
            <a:br>
              <a:rPr lang="en-PH" sz="3200" cap="none" dirty="0" smtClean="0">
                <a:solidFill>
                  <a:schemeClr val="bg1">
                    <a:lumMod val="10000"/>
                  </a:schemeClr>
                </a:solidFill>
                <a:effectLst/>
              </a:rPr>
            </a:br>
            <a:endParaRPr lang="en-PH" sz="3200" cap="none" dirty="0">
              <a:solidFill>
                <a:schemeClr val="bg1">
                  <a:lumMod val="10000"/>
                </a:schemeClr>
              </a:solidFill>
              <a:effectLst/>
            </a:endParaRPr>
          </a:p>
        </p:txBody>
      </p:sp>
      <p:sp>
        <p:nvSpPr>
          <p:cNvPr id="4" name="Rectangle 3"/>
          <p:cNvSpPr/>
          <p:nvPr/>
        </p:nvSpPr>
        <p:spPr>
          <a:xfrm>
            <a:off x="533400" y="3886200"/>
            <a:ext cx="8229600" cy="255454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40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Sasabihin</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ng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Hari</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Sinasabi</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ko sa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inyo</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nang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gawin</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ninyo</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ito sa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pinakahamak</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sa mga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kapatid</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kong ito, ito ay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sakin</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ninyo</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 </a:t>
            </a:r>
            <a:r>
              <a:rPr lang="en-US" sz="4000" b="1" spc="50" dirty="0" err="1">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ginawa</a:t>
            </a:r>
            <a:r>
              <a:rPr lang="en-US"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Garamond" pitchFamily="18" charset="0"/>
                <a:cs typeface="Arial" charset="0"/>
              </a:rPr>
              <a:t>’.</a:t>
            </a:r>
            <a:endParaRPr lang="en-PH" sz="4000" b="1" spc="50" dirty="0">
              <a:ln w="11430">
                <a:solidFill>
                  <a:srgbClr val="FFFF00"/>
                </a:solidFill>
              </a:ln>
              <a:blipFill>
                <a:blip r:embed="rId4"/>
                <a:tile tx="0" ty="0" sx="100000" sy="100000" flip="none" algn="tl"/>
              </a:blipFill>
              <a:effectLst>
                <a:glow rad="228600">
                  <a:srgbClr val="FF0000">
                    <a:alpha val="40000"/>
                  </a:srgbClr>
                </a:glow>
                <a:outerShdw blurRad="76200" dist="50800" dir="5400000" algn="tl" rotWithShape="0">
                  <a:srgbClr val="000000">
                    <a:alpha val="65000"/>
                  </a:srgbClr>
                </a:outerShdw>
              </a:effectLst>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eaLnBrk="1" fontAlgn="auto" hangingPunct="1">
              <a:spcAft>
                <a:spcPts val="0"/>
              </a:spcAft>
              <a:defRPr/>
            </a:pPr>
            <a:endParaRPr lang="en-PH" dirty="0"/>
          </a:p>
        </p:txBody>
      </p:sp>
      <p:sp>
        <p:nvSpPr>
          <p:cNvPr id="6147" name="Subtitle 2"/>
          <p:cNvSpPr>
            <a:spLocks noGrp="1"/>
          </p:cNvSpPr>
          <p:nvPr>
            <p:ph type="subTitle" idx="1"/>
          </p:nvPr>
        </p:nvSpPr>
        <p:spPr>
          <a:xfrm>
            <a:off x="1371600" y="3332163"/>
            <a:ext cx="6400800" cy="1752600"/>
          </a:xfrm>
        </p:spPr>
        <p:txBody>
          <a:bodyPr/>
          <a:lstStyle/>
          <a:p>
            <a:pPr eaLnBrk="1" hangingPunct="1"/>
            <a:endParaRPr lang="en-PH" altLang="en-US" smtClean="0"/>
          </a:p>
        </p:txBody>
      </p:sp>
      <p:pic>
        <p:nvPicPr>
          <p:cNvPr id="6148"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C:\Users\user\Desktop\JANZ_FILES\Lc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5687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533400" y="685800"/>
            <a:ext cx="8229600" cy="5105400"/>
          </a:xfrm>
          <a:prstGeom prst="rect">
            <a:avLst/>
          </a:prstGeom>
          <a:solidFill>
            <a:srgbClr val="9BE5FF">
              <a:alpha val="43922"/>
            </a:srgbClr>
          </a:solidFill>
          <a:ln>
            <a:noFill/>
            <a:prstDash val="lgDashDot"/>
          </a:ln>
        </p:spPr>
        <p:txBody>
          <a:bodyPr lIns="45720" tIns="0" rIns="45720" bIns="0" anchor="b">
            <a:scene3d>
              <a:camera prst="orthographicFront"/>
              <a:lightRig rig="soft" dir="t">
                <a:rot lat="0" lon="0" rev="17220000"/>
              </a:lightRig>
            </a:scene3d>
            <a:sp3d prstMaterial="softEdge">
              <a:bevelT w="38100" h="38100"/>
            </a:sp3d>
          </a:bodyPr>
          <a:lstStyle/>
          <a:p>
            <a:pPr fontAlgn="auto">
              <a:spcAft>
                <a:spcPts val="600"/>
              </a:spcAft>
              <a:defRPr/>
            </a:pPr>
            <a:r>
              <a:rPr lang="en-PH" sz="3200" b="1" dirty="0">
                <a:ln w="6350">
                  <a:noFill/>
                </a:ln>
                <a:solidFill>
                  <a:schemeClr val="bg1">
                    <a:lumMod val="10000"/>
                  </a:schemeClr>
                </a:solidFill>
                <a:latin typeface="Garamond" pitchFamily="18" charset="0"/>
                <a:ea typeface="+mj-ea"/>
                <a:cs typeface="+mj-cs"/>
              </a:rPr>
              <a:t/>
            </a:r>
            <a:br>
              <a:rPr lang="en-PH" sz="3200" b="1" dirty="0">
                <a:ln w="6350">
                  <a:noFill/>
                </a:ln>
                <a:solidFill>
                  <a:schemeClr val="bg1">
                    <a:lumMod val="10000"/>
                  </a:schemeClr>
                </a:solidFill>
                <a:latin typeface="Garamond" pitchFamily="18" charset="0"/>
                <a:ea typeface="+mj-ea"/>
                <a:cs typeface="+mj-cs"/>
              </a:rPr>
            </a:br>
            <a:r>
              <a:rPr lang="en-US" sz="3200" b="1" dirty="0">
                <a:solidFill>
                  <a:schemeClr val="bg1">
                    <a:lumMod val="10000"/>
                  </a:schemeClr>
                </a:solidFill>
                <a:latin typeface="Garamond" pitchFamily="18" charset="0"/>
                <a:cs typeface="Arial" charset="0"/>
              </a:rPr>
              <a:t> 	</a:t>
            </a:r>
            <a:r>
              <a:rPr lang="en-US" sz="4000" b="1" dirty="0">
                <a:solidFill>
                  <a:schemeClr val="bg1">
                    <a:lumMod val="10000"/>
                  </a:schemeClr>
                </a:solidFill>
                <a:latin typeface="Garamond" pitchFamily="18" charset="0"/>
                <a:cs typeface="Arial" charset="0"/>
              </a:rPr>
              <a:t>- Stanley and Vida (O.H.H Singapore leaders) began to share with friends in church about their concerns for the poor in the Philippines through information gained from Vida’s sister, Maureen and her husband Ivan Ho, who are missionaries there. </a:t>
            </a:r>
            <a:endParaRPr lang="en-PH" sz="3200" b="1" dirty="0">
              <a:ln w="6350">
                <a:noFill/>
              </a:ln>
              <a:solidFill>
                <a:schemeClr val="bg1">
                  <a:lumMod val="10000"/>
                </a:schemeClr>
              </a:solidFill>
              <a:latin typeface="Garamond" pitchFamily="18" charset="0"/>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905000"/>
            <a:ext cx="8229600" cy="2819400"/>
          </a:xfrm>
          <a:solidFill>
            <a:srgbClr val="9BE5FF">
              <a:alpha val="43922"/>
            </a:srgbClr>
          </a:solidFill>
          <a:ln>
            <a:prstDash val="lgDashDot"/>
          </a:ln>
        </p:spPr>
        <p:txBody>
          <a:bodyPr>
            <a:noAutofit/>
          </a:bodyPr>
          <a:lstStyle/>
          <a:p>
            <a:pPr algn="l" eaLnBrk="1" hangingPunct="1">
              <a:defRPr/>
            </a:pPr>
            <a:r>
              <a:rPr lang="en-US" sz="3600" cap="none" dirty="0" smtClean="0">
                <a:solidFill>
                  <a:schemeClr val="bg1">
                    <a:lumMod val="10000"/>
                  </a:schemeClr>
                </a:solidFill>
                <a:latin typeface="Garamond" pitchFamily="18" charset="0"/>
              </a:rPr>
              <a:t>	- O.H.H started by giving small interest-free loans to help start small businesses by the poor.</a:t>
            </a:r>
            <a:r>
              <a:rPr lang="en-PH" sz="3200" cap="none" dirty="0" smtClean="0">
                <a:solidFill>
                  <a:schemeClr val="bg1">
                    <a:lumMod val="10000"/>
                  </a:schemeClr>
                </a:solidFill>
                <a:latin typeface="Garamond" pitchFamily="18" charset="0"/>
              </a:rPr>
              <a:t/>
            </a:r>
            <a:br>
              <a:rPr lang="en-PH" sz="3200" cap="none" dirty="0" smtClean="0">
                <a:solidFill>
                  <a:schemeClr val="bg1">
                    <a:lumMod val="10000"/>
                  </a:schemeClr>
                </a:solidFill>
                <a:latin typeface="Garamond" pitchFamily="18" charset="0"/>
              </a:rPr>
            </a:br>
            <a:endParaRPr lang="en-PH" sz="3200" cap="none" dirty="0">
              <a:solidFill>
                <a:schemeClr val="bg1">
                  <a:lumMod val="10000"/>
                </a:schemeClr>
              </a:solidFill>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1143000"/>
            <a:ext cx="8229600" cy="3886200"/>
          </a:xfrm>
          <a:solidFill>
            <a:srgbClr val="9BE5FF">
              <a:alpha val="43922"/>
            </a:srgbClr>
          </a:solidFill>
          <a:ln>
            <a:prstDash val="lgDashDot"/>
          </a:ln>
        </p:spPr>
        <p:txBody>
          <a:bodyPr>
            <a:noAutofit/>
          </a:bodyPr>
          <a:lstStyle/>
          <a:p>
            <a:pPr algn="l" eaLnBrk="1" hangingPunct="1">
              <a:defRPr/>
            </a:pPr>
            <a:r>
              <a:rPr lang="en-US" cap="none" dirty="0" smtClean="0">
                <a:solidFill>
                  <a:schemeClr val="bg1">
                    <a:lumMod val="10000"/>
                  </a:schemeClr>
                </a:solidFill>
                <a:effectLst>
                  <a:glow rad="63500">
                    <a:schemeClr val="accent3">
                      <a:satMod val="175000"/>
                      <a:alpha val="40000"/>
                    </a:schemeClr>
                  </a:glow>
                </a:effectLst>
                <a:latin typeface="Copperplate Gothic Light" pitchFamily="34" charset="0"/>
              </a:rPr>
              <a:t>2006</a:t>
            </a:r>
            <a:r>
              <a:rPr lang="en-PH" sz="2800" cap="none" dirty="0" smtClean="0">
                <a:solidFill>
                  <a:schemeClr val="bg1">
                    <a:lumMod val="10000"/>
                  </a:schemeClr>
                </a:solidFill>
                <a:effectLst/>
                <a:latin typeface="Garamond" pitchFamily="18" charset="0"/>
              </a:rPr>
              <a:t/>
            </a:r>
            <a:br>
              <a:rPr lang="en-PH" sz="2800" cap="none" dirty="0" smtClean="0">
                <a:solidFill>
                  <a:schemeClr val="bg1">
                    <a:lumMod val="10000"/>
                  </a:schemeClr>
                </a:solidFill>
                <a:effectLst/>
                <a:latin typeface="Garamond" pitchFamily="18" charset="0"/>
              </a:rPr>
            </a:br>
            <a:r>
              <a:rPr lang="en-PH" sz="2800" cap="none" dirty="0" smtClean="0">
                <a:solidFill>
                  <a:schemeClr val="bg1">
                    <a:lumMod val="10000"/>
                  </a:schemeClr>
                </a:solidFill>
                <a:effectLst/>
                <a:latin typeface="Garamond" pitchFamily="18" charset="0"/>
              </a:rPr>
              <a:t>	</a:t>
            </a:r>
            <a:r>
              <a:rPr lang="en-PH" sz="3600" cap="none" dirty="0" smtClean="0">
                <a:solidFill>
                  <a:schemeClr val="bg1">
                    <a:lumMod val="10000"/>
                  </a:schemeClr>
                </a:solidFill>
                <a:effectLst/>
                <a:latin typeface="Garamond" pitchFamily="18" charset="0"/>
              </a:rPr>
              <a:t>- H</a:t>
            </a:r>
            <a:r>
              <a:rPr lang="en-US" sz="3600" cap="none" dirty="0" err="1" smtClean="0">
                <a:solidFill>
                  <a:schemeClr val="bg1">
                    <a:lumMod val="10000"/>
                  </a:schemeClr>
                </a:solidFill>
                <a:effectLst/>
                <a:latin typeface="Garamond" pitchFamily="18" charset="0"/>
              </a:rPr>
              <a:t>aving</a:t>
            </a:r>
            <a:r>
              <a:rPr lang="en-US" sz="3600" cap="none" dirty="0" smtClean="0">
                <a:solidFill>
                  <a:schemeClr val="bg1">
                    <a:lumMod val="10000"/>
                  </a:schemeClr>
                </a:solidFill>
                <a:effectLst/>
                <a:latin typeface="Garamond" pitchFamily="18" charset="0"/>
              </a:rPr>
              <a:t> seen and experienced the needs of our brothers and sisters in the Philippines, an even stronger desire to bless them stirred the O.H.H’s venture for the 2</a:t>
            </a:r>
            <a:r>
              <a:rPr lang="en-US" sz="3600" cap="none" baseline="30000" dirty="0" smtClean="0">
                <a:solidFill>
                  <a:schemeClr val="bg1">
                    <a:lumMod val="10000"/>
                  </a:schemeClr>
                </a:solidFill>
                <a:effectLst/>
                <a:latin typeface="Garamond" pitchFamily="18" charset="0"/>
              </a:rPr>
              <a:t>nd</a:t>
            </a:r>
            <a:r>
              <a:rPr lang="en-US" sz="3600" cap="none" dirty="0" smtClean="0">
                <a:solidFill>
                  <a:schemeClr val="bg1">
                    <a:lumMod val="10000"/>
                  </a:schemeClr>
                </a:solidFill>
                <a:effectLst/>
                <a:latin typeface="Garamond" pitchFamily="18" charset="0"/>
              </a:rPr>
              <a:t> mission trip at the end of 2006. </a:t>
            </a:r>
            <a:r>
              <a:rPr lang="en-PH" sz="2800" cap="none" dirty="0" smtClean="0">
                <a:solidFill>
                  <a:schemeClr val="bg1">
                    <a:lumMod val="10000"/>
                  </a:schemeClr>
                </a:solidFill>
                <a:effectLst/>
                <a:latin typeface="Garamond" pitchFamily="18" charset="0"/>
              </a:rPr>
              <a:t/>
            </a:r>
            <a:br>
              <a:rPr lang="en-PH" sz="2800" cap="none" dirty="0" smtClean="0">
                <a:solidFill>
                  <a:schemeClr val="bg1">
                    <a:lumMod val="10000"/>
                  </a:schemeClr>
                </a:solidFill>
                <a:effectLst/>
                <a:latin typeface="Garamond" pitchFamily="18" charset="0"/>
              </a:rPr>
            </a:br>
            <a:endParaRPr lang="en-PH" sz="2800" cap="none" dirty="0">
              <a:solidFill>
                <a:schemeClr val="bg1">
                  <a:lumMod val="10000"/>
                </a:schemeClr>
              </a:solidFill>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143000"/>
            <a:ext cx="8229600" cy="3124200"/>
          </a:xfrm>
          <a:solidFill>
            <a:srgbClr val="9BE5FF">
              <a:alpha val="43922"/>
            </a:srgbClr>
          </a:solidFill>
          <a:ln>
            <a:prstDash val="lgDashDot"/>
          </a:ln>
        </p:spPr>
        <p:txBody>
          <a:bodyPr>
            <a:noAutofit/>
          </a:bodyPr>
          <a:lstStyle/>
          <a:p>
            <a:pPr algn="l" eaLnBrk="1" hangingPunct="1">
              <a:defRPr/>
            </a:pPr>
            <a:r>
              <a:rPr lang="en-US" sz="44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2007</a:t>
            </a:r>
            <a:r>
              <a:rPr lang="en-PH" sz="3200" cap="none" dirty="0" smtClean="0">
                <a:solidFill>
                  <a:schemeClr val="bg1">
                    <a:lumMod val="10000"/>
                  </a:schemeClr>
                </a:solidFill>
              </a:rPr>
              <a:t/>
            </a:r>
            <a:br>
              <a:rPr lang="en-PH" sz="3200" cap="none" dirty="0" smtClean="0">
                <a:solidFill>
                  <a:schemeClr val="bg1">
                    <a:lumMod val="10000"/>
                  </a:schemeClr>
                </a:solidFill>
              </a:rPr>
            </a:br>
            <a:r>
              <a:rPr lang="en-PH" sz="3200" cap="none" dirty="0" smtClean="0">
                <a:solidFill>
                  <a:schemeClr val="bg1">
                    <a:lumMod val="10000"/>
                  </a:schemeClr>
                </a:solidFill>
              </a:rPr>
              <a:t>	- O</a:t>
            </a:r>
            <a:r>
              <a:rPr lang="en-US" sz="3200" cap="none" dirty="0" smtClean="0">
                <a:solidFill>
                  <a:schemeClr val="bg1">
                    <a:lumMod val="10000"/>
                  </a:schemeClr>
                </a:solidFill>
                <a:effectLst/>
                <a:latin typeface="Garamond" pitchFamily="18" charset="0"/>
              </a:rPr>
              <a:t>.H.H Inc. was registered in the Philippines.</a:t>
            </a:r>
            <a:r>
              <a:rPr lang="en-PH" sz="3200" cap="none" dirty="0" smtClean="0">
                <a:solidFill>
                  <a:schemeClr val="bg1">
                    <a:lumMod val="10000"/>
                  </a:schemeClr>
                </a:solidFill>
                <a:effectLst/>
                <a:latin typeface="Garamond" pitchFamily="18" charset="0"/>
              </a:rPr>
              <a:t/>
            </a:r>
            <a:br>
              <a:rPr lang="en-PH" sz="3200" cap="none" dirty="0" smtClean="0">
                <a:solidFill>
                  <a:schemeClr val="bg1">
                    <a:lumMod val="10000"/>
                  </a:schemeClr>
                </a:solidFill>
                <a:effectLst/>
                <a:latin typeface="Garamond" pitchFamily="18" charset="0"/>
              </a:rPr>
            </a:br>
            <a:r>
              <a:rPr lang="en-PH" sz="3200" cap="none" dirty="0" smtClean="0">
                <a:solidFill>
                  <a:schemeClr val="bg1">
                    <a:lumMod val="10000"/>
                  </a:schemeClr>
                </a:solidFill>
                <a:effectLst/>
                <a:latin typeface="Garamond" pitchFamily="18" charset="0"/>
              </a:rPr>
              <a:t>	- </a:t>
            </a:r>
            <a:r>
              <a:rPr lang="en-US" sz="3200" cap="none" dirty="0" smtClean="0">
                <a:solidFill>
                  <a:schemeClr val="bg1">
                    <a:lumMod val="10000"/>
                  </a:schemeClr>
                </a:solidFill>
                <a:effectLst/>
                <a:latin typeface="Garamond" pitchFamily="18" charset="0"/>
              </a:rPr>
              <a:t>A bold step of faith in the Lord-to embarks on a more long-term venture to bless the people in the Philippines:</a:t>
            </a:r>
            <a:endParaRPr lang="en-PH" sz="3200" cap="none" dirty="0">
              <a:solidFill>
                <a:schemeClr val="bg1">
                  <a:lumMod val="10000"/>
                </a:schemeClr>
              </a:solidFill>
            </a:endParaRPr>
          </a:p>
        </p:txBody>
      </p:sp>
      <p:sp>
        <p:nvSpPr>
          <p:cNvPr id="4" name="Rectangle 3"/>
          <p:cNvSpPr/>
          <p:nvPr/>
        </p:nvSpPr>
        <p:spPr>
          <a:xfrm>
            <a:off x="609600" y="4495800"/>
            <a:ext cx="8229600" cy="646331"/>
          </a:xfrm>
          <a:prstGeom prst="rect">
            <a:avLst/>
          </a:prstGeom>
          <a:effectLst>
            <a:softEdge rad="127000"/>
          </a:effectLst>
        </p:spPr>
        <p:style>
          <a:lnRef idx="0">
            <a:scrgbClr r="0" g="0" b="0"/>
          </a:lnRef>
          <a:fillRef idx="1001">
            <a:schemeClr val="lt1"/>
          </a:fillRef>
          <a:effectRef idx="0">
            <a:scrgbClr r="0" g="0" b="0"/>
          </a:effectRef>
          <a:fontRef idx="major"/>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600" b="1" dirty="0">
                <a:ln>
                  <a:solidFill>
                    <a:schemeClr val="bg1">
                      <a:lumMod val="10000"/>
                    </a:schemeClr>
                  </a:solidFill>
                </a:ln>
                <a:blipFill>
                  <a:blip r:embed="rId4"/>
                  <a:tile tx="0" ty="0" sx="100000" sy="100000" flip="none" algn="tl"/>
                </a:blipFill>
                <a:effectLst>
                  <a:glow rad="101600">
                    <a:schemeClr val="accent2">
                      <a:satMod val="175000"/>
                      <a:alpha val="40000"/>
                    </a:schemeClr>
                  </a:glow>
                </a:effectLst>
                <a:latin typeface="Garamond" pitchFamily="18" charset="0"/>
              </a:rPr>
              <a:t>a learning center for pre school children.</a:t>
            </a:r>
            <a:endParaRPr lang="en-PH" sz="3600" b="1" dirty="0">
              <a:ln>
                <a:solidFill>
                  <a:schemeClr val="bg1">
                    <a:lumMod val="10000"/>
                  </a:schemeClr>
                </a:solidFill>
              </a:ln>
              <a:blipFill>
                <a:blip r:embed="rId4"/>
                <a:tile tx="0" ty="0" sx="100000" sy="100000" flip="none" algn="tl"/>
              </a:blipFill>
              <a:effectLst>
                <a:glow rad="101600">
                  <a:schemeClr val="accent2">
                    <a:satMod val="175000"/>
                    <a:alpha val="40000"/>
                  </a:schemeClr>
                </a:glo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C:\Users\user\Desktop\JANZ_FILES\bkground clip pix\4392980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295400"/>
            <a:ext cx="8229600" cy="4191000"/>
          </a:xfrm>
          <a:solidFill>
            <a:srgbClr val="9BE5FF">
              <a:alpha val="43922"/>
            </a:srgbClr>
          </a:solidFill>
          <a:ln>
            <a:prstDash val="lgDashDot"/>
          </a:ln>
        </p:spPr>
        <p:txBody>
          <a:bodyPr>
            <a:noAutofit/>
          </a:bodyPr>
          <a:lstStyle/>
          <a:p>
            <a:pPr algn="l" eaLnBrk="1" hangingPunct="1">
              <a:defRPr/>
            </a:pPr>
            <a:r>
              <a:rPr lang="en-US" sz="4400" cap="none" dirty="0" smtClean="0">
                <a:solidFill>
                  <a:schemeClr val="bg1">
                    <a:lumMod val="10000"/>
                  </a:schemeClr>
                </a:solidFill>
                <a:effectLst>
                  <a:glow rad="63500">
                    <a:schemeClr val="accent3">
                      <a:satMod val="175000"/>
                      <a:alpha val="40000"/>
                    </a:schemeClr>
                  </a:glow>
                  <a:outerShdw blurRad="38100" dist="38100" dir="2700000" algn="tl">
                    <a:srgbClr val="000000">
                      <a:alpha val="43137"/>
                    </a:srgbClr>
                  </a:outerShdw>
                </a:effectLst>
                <a:latin typeface="Copperplate Gothic Light" pitchFamily="34" charset="0"/>
              </a:rPr>
              <a:t>2008</a:t>
            </a:r>
            <a:r>
              <a:rPr lang="en-PH" sz="2400" cap="none" dirty="0" smtClean="0">
                <a:solidFill>
                  <a:schemeClr val="bg1">
                    <a:lumMod val="10000"/>
                  </a:schemeClr>
                </a:solidFill>
                <a:latin typeface="Garamond" pitchFamily="18" charset="0"/>
              </a:rPr>
              <a:t/>
            </a:r>
            <a:br>
              <a:rPr lang="en-PH" sz="2400" cap="none" dirty="0" smtClean="0">
                <a:solidFill>
                  <a:schemeClr val="bg1">
                    <a:lumMod val="10000"/>
                  </a:schemeClr>
                </a:solidFill>
                <a:latin typeface="Garamond" pitchFamily="18" charset="0"/>
              </a:rPr>
            </a:br>
            <a:r>
              <a:rPr lang="en-PH" sz="3200" cap="none" dirty="0" smtClean="0">
                <a:solidFill>
                  <a:schemeClr val="bg1">
                    <a:lumMod val="10000"/>
                  </a:schemeClr>
                </a:solidFill>
                <a:effectLst/>
                <a:latin typeface="Garamond" pitchFamily="18" charset="0"/>
              </a:rPr>
              <a:t>	- P</a:t>
            </a:r>
            <a:r>
              <a:rPr lang="en-US" sz="3200" cap="none" dirty="0" err="1" smtClean="0">
                <a:solidFill>
                  <a:schemeClr val="bg1">
                    <a:lumMod val="10000"/>
                  </a:schemeClr>
                </a:solidFill>
                <a:effectLst/>
                <a:latin typeface="Garamond" pitchFamily="18" charset="0"/>
              </a:rPr>
              <a:t>urchased</a:t>
            </a:r>
            <a:r>
              <a:rPr lang="en-US" sz="3200" cap="none" dirty="0" smtClean="0">
                <a:solidFill>
                  <a:schemeClr val="bg1">
                    <a:lumMod val="10000"/>
                  </a:schemeClr>
                </a:solidFill>
                <a:effectLst/>
                <a:latin typeface="Garamond" pitchFamily="18" charset="0"/>
              </a:rPr>
              <a:t> of pre school Learning   	Center for slum dwellers in Verdant 	Acres, Las </a:t>
            </a:r>
            <a:r>
              <a:rPr lang="en-US" sz="3200" cap="none" dirty="0" err="1" smtClean="0">
                <a:solidFill>
                  <a:schemeClr val="bg1">
                    <a:lumMod val="10000"/>
                  </a:schemeClr>
                </a:solidFill>
                <a:effectLst/>
                <a:latin typeface="Garamond" pitchFamily="18" charset="0"/>
              </a:rPr>
              <a:t>Piñas</a:t>
            </a:r>
            <a:r>
              <a:rPr lang="en-US" sz="3200" cap="none" dirty="0" smtClean="0">
                <a:solidFill>
                  <a:schemeClr val="bg1">
                    <a:lumMod val="10000"/>
                  </a:schemeClr>
                </a:solidFill>
                <a:effectLst/>
                <a:latin typeface="Garamond" pitchFamily="18" charset="0"/>
              </a:rPr>
              <a:t> city.</a:t>
            </a:r>
            <a:r>
              <a:rPr lang="en-PH" sz="3200" cap="none" dirty="0" smtClean="0">
                <a:solidFill>
                  <a:schemeClr val="bg1">
                    <a:lumMod val="10000"/>
                  </a:schemeClr>
                </a:solidFill>
                <a:effectLst/>
                <a:latin typeface="Garamond" pitchFamily="18" charset="0"/>
              </a:rPr>
              <a:t/>
            </a:r>
            <a:br>
              <a:rPr lang="en-PH" sz="3200" cap="none" dirty="0" smtClean="0">
                <a:solidFill>
                  <a:schemeClr val="bg1">
                    <a:lumMod val="10000"/>
                  </a:schemeClr>
                </a:solidFill>
                <a:effectLst/>
                <a:latin typeface="Garamond" pitchFamily="18" charset="0"/>
              </a:rPr>
            </a:br>
            <a:r>
              <a:rPr lang="en-PH" sz="3200" cap="none" dirty="0" smtClean="0">
                <a:solidFill>
                  <a:schemeClr val="bg1">
                    <a:lumMod val="10000"/>
                  </a:schemeClr>
                </a:solidFill>
                <a:effectLst/>
                <a:latin typeface="Garamond" pitchFamily="18" charset="0"/>
              </a:rPr>
              <a:t>	- </a:t>
            </a:r>
            <a:r>
              <a:rPr lang="en-US" sz="3200" cap="none" dirty="0" smtClean="0">
                <a:solidFill>
                  <a:schemeClr val="bg1">
                    <a:lumMod val="10000"/>
                  </a:schemeClr>
                </a:solidFill>
                <a:effectLst/>
                <a:latin typeface="Garamond" pitchFamily="18" charset="0"/>
              </a:rPr>
              <a:t>Additional 16 scholars sponsored back 	to school.</a:t>
            </a:r>
            <a:r>
              <a:rPr lang="en-PH" sz="3200" cap="none" dirty="0" smtClean="0">
                <a:solidFill>
                  <a:schemeClr val="bg1">
                    <a:lumMod val="10000"/>
                  </a:schemeClr>
                </a:solidFill>
                <a:effectLst/>
                <a:latin typeface="Garamond" pitchFamily="18" charset="0"/>
              </a:rPr>
              <a:t/>
            </a:r>
            <a:br>
              <a:rPr lang="en-PH" sz="3200" cap="none" dirty="0" smtClean="0">
                <a:solidFill>
                  <a:schemeClr val="bg1">
                    <a:lumMod val="10000"/>
                  </a:schemeClr>
                </a:solidFill>
                <a:effectLst/>
                <a:latin typeface="Garamond" pitchFamily="18" charset="0"/>
              </a:rPr>
            </a:br>
            <a:r>
              <a:rPr lang="en-US" sz="3200" cap="none" dirty="0" smtClean="0">
                <a:solidFill>
                  <a:schemeClr val="bg1">
                    <a:lumMod val="10000"/>
                  </a:schemeClr>
                </a:solidFill>
                <a:effectLst/>
                <a:latin typeface="Garamond" pitchFamily="18" charset="0"/>
              </a:rPr>
              <a:t>	- Teachers Pre-School Seminar</a:t>
            </a:r>
            <a:br>
              <a:rPr lang="en-US" sz="3200" cap="none" dirty="0" smtClean="0">
                <a:solidFill>
                  <a:schemeClr val="bg1">
                    <a:lumMod val="10000"/>
                  </a:schemeClr>
                </a:solidFill>
                <a:effectLst/>
                <a:latin typeface="Garamond" pitchFamily="18" charset="0"/>
              </a:rPr>
            </a:br>
            <a:endParaRPr lang="en-PH" sz="2400" cap="none" dirty="0">
              <a:solidFill>
                <a:schemeClr val="bg1">
                  <a:lumMod val="10000"/>
                </a:schemeClr>
              </a:solidFill>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TotalTime>
  <Words>121</Words>
  <Application>Microsoft Office PowerPoint</Application>
  <PresentationFormat>On-screen Show (4:3)</PresentationFormat>
  <Paragraphs>57</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Lucida Sans</vt:lpstr>
      <vt:lpstr>Book Antiqua</vt:lpstr>
      <vt:lpstr>Wingdings 2</vt:lpstr>
      <vt:lpstr>Wingdings</vt:lpstr>
      <vt:lpstr>Wingdings 3</vt:lpstr>
      <vt:lpstr>Calibri</vt:lpstr>
      <vt:lpstr>Copperplate Gothic Light</vt:lpstr>
      <vt:lpstr>Garamond</vt:lpstr>
      <vt:lpstr>Times New Roman</vt:lpstr>
      <vt:lpstr>Apex</vt:lpstr>
      <vt:lpstr>PowerPoint Presentation</vt:lpstr>
      <vt:lpstr>2004 - Oikos Helping Hand started from the simple acts of sending new and used clothes and toys for distribution to the poor and needy in the Philippines. </vt:lpstr>
      <vt:lpstr>PowerPoint Presentation</vt:lpstr>
      <vt:lpstr>Mattew 25:35,36 &amp;40  35 Sapagkat ako’y nagutom at inyong pinakain, nauhaw at inyong pinainom. Ako’y isang dayuhan at inyong pinatuloy.  36 Ako’y walang maisuot at inyong pinaramtan, nagkasakit at inyong dinalaw.’      </vt:lpstr>
      <vt:lpstr>PowerPoint Presentation</vt:lpstr>
      <vt:lpstr> - O.H.H started by giving small interest-free loans to help start small businesses by the poor. </vt:lpstr>
      <vt:lpstr>2006  - Having seen and experienced the needs of our brothers and sisters in the Philippines, an even stronger desire to bless them stirred the O.H.H’s venture for the 2nd mission trip at the end of 2006.  </vt:lpstr>
      <vt:lpstr>2007  - O.H.H Inc. was registered in the Philippines.  - A bold step of faith in the Lord-to embarks on a more long-term venture to bless the people in the Philippines:</vt:lpstr>
      <vt:lpstr>2008  - Purchased of pre school Learning    Center for slum dwellers in Verdant  Acres, Las Piñas city.  - Additional 16 scholars sponsored back  to school.  - Teachers Pre-School Seminar </vt:lpstr>
      <vt:lpstr>Oikos helping Hand Learning Center  at Verdant Acres was under renovation </vt:lpstr>
      <vt:lpstr>PowerPoint Presentation</vt:lpstr>
      <vt:lpstr>2009 -  2010 - Oikos Helping Hand Learning Center mission started for having a 30 pupils granted for a scholarship program.</vt:lpstr>
      <vt:lpstr>2011 -  2016 Batches who finished their two years in kindergarten.</vt:lpstr>
      <vt:lpstr>2013 The Department of Education, granted and released the Recognition Certification of O.H.H.L.C</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76</cp:revision>
  <dcterms:created xsi:type="dcterms:W3CDTF">2011-05-02T06:04:58Z</dcterms:created>
  <dcterms:modified xsi:type="dcterms:W3CDTF">2018-04-20T05:43:36Z</dcterms:modified>
</cp:coreProperties>
</file>